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87"/>
  </p:notesMasterIdLst>
  <p:handoutMasterIdLst>
    <p:handoutMasterId r:id="rId88"/>
  </p:handoutMasterIdLst>
  <p:sldIdLst>
    <p:sldId id="522" r:id="rId2"/>
    <p:sldId id="527" r:id="rId3"/>
    <p:sldId id="557" r:id="rId4"/>
    <p:sldId id="558" r:id="rId5"/>
    <p:sldId id="437" r:id="rId6"/>
    <p:sldId id="439" r:id="rId7"/>
    <p:sldId id="440" r:id="rId8"/>
    <p:sldId id="441" r:id="rId9"/>
    <p:sldId id="442" r:id="rId10"/>
    <p:sldId id="545" r:id="rId11"/>
    <p:sldId id="444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546" r:id="rId23"/>
    <p:sldId id="458" r:id="rId24"/>
    <p:sldId id="547" r:id="rId25"/>
    <p:sldId id="548" r:id="rId26"/>
    <p:sldId id="549" r:id="rId27"/>
    <p:sldId id="462" r:id="rId28"/>
    <p:sldId id="463" r:id="rId29"/>
    <p:sldId id="464" r:id="rId30"/>
    <p:sldId id="559" r:id="rId31"/>
    <p:sldId id="465" r:id="rId32"/>
    <p:sldId id="466" r:id="rId33"/>
    <p:sldId id="467" r:id="rId34"/>
    <p:sldId id="471" r:id="rId35"/>
    <p:sldId id="472" r:id="rId36"/>
    <p:sldId id="528" r:id="rId37"/>
    <p:sldId id="473" r:id="rId38"/>
    <p:sldId id="529" r:id="rId39"/>
    <p:sldId id="474" r:id="rId40"/>
    <p:sldId id="565" r:id="rId41"/>
    <p:sldId id="561" r:id="rId42"/>
    <p:sldId id="489" r:id="rId43"/>
    <p:sldId id="493" r:id="rId44"/>
    <p:sldId id="491" r:id="rId45"/>
    <p:sldId id="494" r:id="rId46"/>
    <p:sldId id="564" r:id="rId47"/>
    <p:sldId id="476" r:id="rId48"/>
    <p:sldId id="551" r:id="rId49"/>
    <p:sldId id="552" r:id="rId50"/>
    <p:sldId id="553" r:id="rId51"/>
    <p:sldId id="554" r:id="rId52"/>
    <p:sldId id="492" r:id="rId53"/>
    <p:sldId id="495" r:id="rId54"/>
    <p:sldId id="477" r:id="rId55"/>
    <p:sldId id="480" r:id="rId56"/>
    <p:sldId id="481" r:id="rId57"/>
    <p:sldId id="539" r:id="rId58"/>
    <p:sldId id="556" r:id="rId59"/>
    <p:sldId id="540" r:id="rId60"/>
    <p:sldId id="267" r:id="rId61"/>
    <p:sldId id="272" r:id="rId62"/>
    <p:sldId id="555" r:id="rId63"/>
    <p:sldId id="562" r:id="rId64"/>
    <p:sldId id="483" r:id="rId65"/>
    <p:sldId id="484" r:id="rId66"/>
    <p:sldId id="485" r:id="rId67"/>
    <p:sldId id="486" r:id="rId68"/>
    <p:sldId id="487" r:id="rId69"/>
    <p:sldId id="488" r:id="rId70"/>
    <p:sldId id="496" r:id="rId71"/>
    <p:sldId id="497" r:id="rId72"/>
    <p:sldId id="498" r:id="rId73"/>
    <p:sldId id="499" r:id="rId74"/>
    <p:sldId id="500" r:id="rId75"/>
    <p:sldId id="534" r:id="rId76"/>
    <p:sldId id="535" r:id="rId77"/>
    <p:sldId id="536" r:id="rId78"/>
    <p:sldId id="503" r:id="rId79"/>
    <p:sldId id="504" r:id="rId80"/>
    <p:sldId id="505" r:id="rId81"/>
    <p:sldId id="541" r:id="rId82"/>
    <p:sldId id="542" r:id="rId83"/>
    <p:sldId id="543" r:id="rId84"/>
    <p:sldId id="566" r:id="rId85"/>
    <p:sldId id="560" r:id="rId8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bin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00CC"/>
    <a:srgbClr val="FF00FF"/>
    <a:srgbClr val="006600"/>
    <a:srgbClr val="99CCFF"/>
    <a:srgbClr val="00006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6355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08"/>
    </p:cViewPr>
  </p:sorterViewPr>
  <p:notesViewPr>
    <p:cSldViewPr>
      <p:cViewPr varScale="1">
        <p:scale>
          <a:sx n="48" d="100"/>
          <a:sy n="48" d="100"/>
        </p:scale>
        <p:origin x="-2106" y="-114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11:15:18.458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emf"/><Relationship Id="rId4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18" Type="http://schemas.openxmlformats.org/officeDocument/2006/relationships/image" Target="../media/image4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17" Type="http://schemas.openxmlformats.org/officeDocument/2006/relationships/image" Target="../media/image47.wmf"/><Relationship Id="rId2" Type="http://schemas.openxmlformats.org/officeDocument/2006/relationships/image" Target="../media/image32.wmf"/><Relationship Id="rId16" Type="http://schemas.openxmlformats.org/officeDocument/2006/relationships/image" Target="../media/image46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5" Type="http://schemas.openxmlformats.org/officeDocument/2006/relationships/image" Target="../media/image4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Relationship Id="rId14" Type="http://schemas.openxmlformats.org/officeDocument/2006/relationships/image" Target="../media/image4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10" Type="http://schemas.openxmlformats.org/officeDocument/2006/relationships/image" Target="../media/image97.wmf"/><Relationship Id="rId4" Type="http://schemas.openxmlformats.org/officeDocument/2006/relationships/image" Target="../media/image91.wmf"/><Relationship Id="rId9" Type="http://schemas.openxmlformats.org/officeDocument/2006/relationships/image" Target="../media/image9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4.wmf"/><Relationship Id="rId5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10" Type="http://schemas.openxmlformats.org/officeDocument/2006/relationships/image" Target="../media/image123.wmf"/><Relationship Id="rId4" Type="http://schemas.openxmlformats.org/officeDocument/2006/relationships/image" Target="../media/image117.emf"/><Relationship Id="rId9" Type="http://schemas.openxmlformats.org/officeDocument/2006/relationships/image" Target="../media/image12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image" Target="../media/image128.wmf"/><Relationship Id="rId7" Type="http://schemas.openxmlformats.org/officeDocument/2006/relationships/image" Target="../media/image132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jpeg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5.wmf"/><Relationship Id="rId11" Type="http://schemas.openxmlformats.org/officeDocument/2006/relationships/image" Target="../media/image150.wmf"/><Relationship Id="rId5" Type="http://schemas.openxmlformats.org/officeDocument/2006/relationships/image" Target="../media/image144.wmf"/><Relationship Id="rId10" Type="http://schemas.openxmlformats.org/officeDocument/2006/relationships/image" Target="../media/image149.wmf"/><Relationship Id="rId4" Type="http://schemas.openxmlformats.org/officeDocument/2006/relationships/image" Target="../media/image143.wmf"/><Relationship Id="rId9" Type="http://schemas.openxmlformats.org/officeDocument/2006/relationships/image" Target="../media/image148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png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png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Relationship Id="rId5" Type="http://schemas.openxmlformats.org/officeDocument/2006/relationships/image" Target="../media/image180.wmf"/><Relationship Id="rId4" Type="http://schemas.openxmlformats.org/officeDocument/2006/relationships/image" Target="../media/image179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Relationship Id="rId5" Type="http://schemas.openxmlformats.org/officeDocument/2006/relationships/image" Target="../media/image185.wmf"/><Relationship Id="rId4" Type="http://schemas.openxmlformats.org/officeDocument/2006/relationships/image" Target="../media/image1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>
            <a:extLst>
              <a:ext uri="{FF2B5EF4-FFF2-40B4-BE49-F238E27FC236}">
                <a16:creationId xmlns:a16="http://schemas.microsoft.com/office/drawing/2014/main" id="{F152FB69-B866-4B7C-9323-19CA3B1DED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5BC2E82B-347B-4B20-8349-5C4C820A7BA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4356" name="Rectangle 4">
            <a:extLst>
              <a:ext uri="{FF2B5EF4-FFF2-40B4-BE49-F238E27FC236}">
                <a16:creationId xmlns:a16="http://schemas.microsoft.com/office/drawing/2014/main" id="{703F9832-7A94-4710-9910-5CFF264F69B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4357" name="Rectangle 5">
            <a:extLst>
              <a:ext uri="{FF2B5EF4-FFF2-40B4-BE49-F238E27FC236}">
                <a16:creationId xmlns:a16="http://schemas.microsoft.com/office/drawing/2014/main" id="{A8941665-3F25-46E6-A4A6-2736AAA6E2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01BEA00-A6A3-4BA3-9838-E81DCA45DE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17BF035-FEDB-408E-91B5-ACD2ADF4DAB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5EA9294F-5DEE-4824-B22F-C40890705CB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AE078D80-E461-4B70-A67F-B0917E46B0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7" name="Rectangle 5">
            <a:extLst>
              <a:ext uri="{FF2B5EF4-FFF2-40B4-BE49-F238E27FC236}">
                <a16:creationId xmlns:a16="http://schemas.microsoft.com/office/drawing/2014/main" id="{03D38FCB-C46E-46BC-8DA2-C5D0DB85787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2278" name="Rectangle 6">
            <a:extLst>
              <a:ext uri="{FF2B5EF4-FFF2-40B4-BE49-F238E27FC236}">
                <a16:creationId xmlns:a16="http://schemas.microsoft.com/office/drawing/2014/main" id="{8E4C9B7D-58AF-438A-A638-C83317D902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2279" name="Rectangle 7">
            <a:extLst>
              <a:ext uri="{FF2B5EF4-FFF2-40B4-BE49-F238E27FC236}">
                <a16:creationId xmlns:a16="http://schemas.microsoft.com/office/drawing/2014/main" id="{95AD97DA-AF65-49B9-BD69-DF60DE1B3B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419E8B88-9472-4D27-82D6-5C73C92A93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66EA82B-B104-4FFE-A459-53FF345FC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BEB480F-BB7F-4819-92AD-3ED5F37DBA72}" type="slidenum">
              <a:rPr lang="en-US" altLang="zh-CN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zh-CN">
              <a:latin typeface="Verdana" panose="020B060403050404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DC6CF4E9-8613-4617-8F1F-FC2726A602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32C50C23-7F97-4ED9-AEAA-3658D598F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图中看出，谐波次数越高，幅值分量越小，对原波形的贡献越小，所以在一定条件下可忽略高次谐波。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379CC94-29E8-47A7-A497-3D694304DC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D1DB885-F6FB-43B4-9FC3-FCD993D3D51B}" type="slidenum">
              <a:rPr lang="en-US" altLang="zh-CN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zh-CN">
              <a:latin typeface="Verdana" panose="020B060403050404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33AA7C0-37DD-457B-8944-65AE3C620D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7558202-7912-4901-B033-DD8B43CBC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此处说明电压电流等为什麽用相量形式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662B1666-12BF-47A5-ACFD-5CB2729B9D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5FC72D3-A1CB-4D69-AAAF-2B4A16EFC437}" type="slidenum">
              <a:rPr lang="en-US" altLang="zh-CN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zh-CN">
              <a:latin typeface="Verdana" panose="020B060403050404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C64137B-43A8-4E1A-BDE6-E0DF458E6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06252026-F0A8-4987-A825-DD57EF6BAE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等效电路由三个基本元件构成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F0F02B9C-9505-47E6-BE0A-3EDC786180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EB51899-96A5-4676-AE53-B0D441927416}" type="slidenum">
              <a:rPr lang="en-US" altLang="zh-CN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zh-CN">
              <a:latin typeface="Verdana" panose="020B060403050404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E0BE3B52-C87C-4D4C-B387-F533A0FC26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CF9140C8-1A59-4B34-9BCC-741A7DB83A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        </a:t>
            </a:r>
            <a:r>
              <a:rPr lang="zh-CN" altLang="en-US"/>
              <a:t>放大电路存在电抗元件，如电容、电感。因此输入信号的频率不同，电路的输出响应也不同。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D0DBD766-0771-4B5F-93C7-1DE20B59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63" y="1484313"/>
            <a:ext cx="10363200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8" descr="前进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563604-AB95-4E70-AD04-B2EC14EE60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38" y="6594475"/>
            <a:ext cx="825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播放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7D65710-CDCD-4DC2-B6A9-A2EF0ACAA8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50" y="6594475"/>
            <a:ext cx="825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后退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D3186D-7A64-4E68-A94B-50A6F54655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13" y="6594475"/>
            <a:ext cx="825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 sz="4000">
                <a:ea typeface="隶书" pitchFamily="49" charset="-122"/>
              </a:defRPr>
            </a:lvl1pPr>
          </a:lstStyle>
          <a:p>
            <a:r>
              <a:rPr lang="en-US" altLang="zh-CN"/>
              <a:t>abcd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284" y="3141663"/>
            <a:ext cx="93472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zh-CN"/>
              <a:t>abcdefg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38A1912-676F-41FA-BBEF-3751D84838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3A138FE-D313-4BA9-9C54-1D910E40B9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EB30BD7-86D8-4339-85E5-A8ED6F8A20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39B-8CAF-4002-9706-EAE9672D1E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4490025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ED620A9-B12E-4AB9-9C5D-8A2074C541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D70A410-E63C-4371-8668-3117FB64E8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5C921-F90B-4A93-ADF1-7E1233138A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6383625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2EF5338-7F20-471F-86A6-B946E1FFE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67713BF3-3121-44C8-9268-CCC1ED30EC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57845-A4C3-47EB-A52B-8B04CAE36A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8835057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1A1738CB-2687-4A8F-89E9-BFEE5A86CD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30E89C8-AFE1-4075-822D-FF46017B4D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09F85-740E-4667-86D9-A18CF64087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5278993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1600" y="304800"/>
            <a:ext cx="6604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3716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096000" y="13716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0" y="35052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2915609-7EC2-427E-8836-AEE623B45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FFC2B3A-32A0-4F5B-90C6-B1BD6F74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046010"/>
      </p:ext>
    </p:extLst>
  </p:cSld>
  <p:clrMapOvr>
    <a:masterClrMapping/>
  </p:clrMapOvr>
  <p:transition spd="med"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2782D9A-B825-43EF-A4DC-7AADA5A0A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6763" y="260350"/>
            <a:ext cx="106680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r>
              <a:rPr lang="en-US" altLang="zh-CN"/>
              <a:t>abcd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C3D635C-AAEB-4D2A-B092-D11A15709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628775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r>
              <a:rPr lang="en-US" altLang="zh-CN"/>
              <a:t>abvd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A6DE5BF0-5A09-4AB5-855A-A4A423B65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052513"/>
            <a:ext cx="10610850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6596A9CE-A78A-4D3A-AA4B-E565291AE3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800" y="6308725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787438AF-5440-4A81-8C73-80EC12B25ED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68" name="Rectangle 8">
            <a:extLst>
              <a:ext uri="{FF2B5EF4-FFF2-40B4-BE49-F238E27FC236}">
                <a16:creationId xmlns:a16="http://schemas.microsoft.com/office/drawing/2014/main" id="{B395C1A9-40AC-47C8-8B6E-1FDBFCCB4AB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C1BD1B5F-78CD-420F-9C90-60F09520BA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2" name="Picture 12" descr="前进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3653DC-B65D-4720-B519-B92B11DC14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38" y="6594475"/>
            <a:ext cx="825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3" descr="播放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48DD6AC-A962-4250-95B2-6533360484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50" y="6594475"/>
            <a:ext cx="825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4" descr="后退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808D8A8-F668-45CA-9E9C-D81F618540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13" y="6594475"/>
            <a:ext cx="825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7" descr="未标题-3 拷贝">
            <a:extLst>
              <a:ext uri="{FF2B5EF4-FFF2-40B4-BE49-F238E27FC236}">
                <a16:creationId xmlns:a16="http://schemas.microsoft.com/office/drawing/2014/main" id="{3DF56CC8-0788-46FB-B8C1-F850A3117D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6589713"/>
            <a:ext cx="201612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4" r:id="rId2"/>
    <p:sldLayoutId id="2147483995" r:id="rId3"/>
    <p:sldLayoutId id="2147483996" r:id="rId4"/>
    <p:sldLayoutId id="2147483998" r:id="rId5"/>
  </p:sldLayoutIdLst>
  <p:transition>
    <p:wipe dir="d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itchFamily="34" charset="0"/>
          <a:ea typeface="楷体_GB2312" pitchFamily="49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3000" b="1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 b="1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5" Type="http://schemas.openxmlformats.org/officeDocument/2006/relationships/slide" Target="slide67.xml"/><Relationship Id="rId4" Type="http://schemas.openxmlformats.org/officeDocument/2006/relationships/slide" Target="slide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38.wmf"/><Relationship Id="rId3" Type="http://schemas.openxmlformats.org/officeDocument/2006/relationships/oleObject" Target="../embeddings/oleObject25.bin"/><Relationship Id="rId21" Type="http://schemas.openxmlformats.org/officeDocument/2006/relationships/oleObject" Target="../embeddings/oleObject34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0.bin"/><Relationship Id="rId18" Type="http://schemas.openxmlformats.org/officeDocument/2006/relationships/image" Target="../media/image38.wmf"/><Relationship Id="rId26" Type="http://schemas.openxmlformats.org/officeDocument/2006/relationships/image" Target="../media/image42.wmf"/><Relationship Id="rId21" Type="http://schemas.openxmlformats.org/officeDocument/2006/relationships/oleObject" Target="../embeddings/oleObject44.bin"/><Relationship Id="rId34" Type="http://schemas.openxmlformats.org/officeDocument/2006/relationships/image" Target="../media/image46.wmf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42.bin"/><Relationship Id="rId25" Type="http://schemas.openxmlformats.org/officeDocument/2006/relationships/oleObject" Target="../embeddings/oleObject46.bin"/><Relationship Id="rId33" Type="http://schemas.openxmlformats.org/officeDocument/2006/relationships/oleObject" Target="../embeddings/oleObject50.bin"/><Relationship Id="rId38" Type="http://schemas.openxmlformats.org/officeDocument/2006/relationships/image" Target="../media/image48.w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29" Type="http://schemas.openxmlformats.org/officeDocument/2006/relationships/oleObject" Target="../embeddings/oleObject48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39.bin"/><Relationship Id="rId24" Type="http://schemas.openxmlformats.org/officeDocument/2006/relationships/image" Target="../media/image41.wmf"/><Relationship Id="rId32" Type="http://schemas.openxmlformats.org/officeDocument/2006/relationships/image" Target="../media/image45.wmf"/><Relationship Id="rId37" Type="http://schemas.openxmlformats.org/officeDocument/2006/relationships/oleObject" Target="../embeddings/oleObject52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23" Type="http://schemas.openxmlformats.org/officeDocument/2006/relationships/oleObject" Target="../embeddings/oleObject45.bin"/><Relationship Id="rId28" Type="http://schemas.openxmlformats.org/officeDocument/2006/relationships/image" Target="../media/image43.wmf"/><Relationship Id="rId36" Type="http://schemas.openxmlformats.org/officeDocument/2006/relationships/image" Target="../media/image47.w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43.bin"/><Relationship Id="rId31" Type="http://schemas.openxmlformats.org/officeDocument/2006/relationships/oleObject" Target="../embeddings/oleObject49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oleObject" Target="../embeddings/oleObject47.bin"/><Relationship Id="rId30" Type="http://schemas.openxmlformats.org/officeDocument/2006/relationships/image" Target="../media/image44.wmf"/><Relationship Id="rId35" Type="http://schemas.openxmlformats.org/officeDocument/2006/relationships/oleObject" Target="../embeddings/oleObject51.bin"/><Relationship Id="rId8" Type="http://schemas.openxmlformats.org/officeDocument/2006/relationships/image" Target="../media/image33.wmf"/><Relationship Id="rId3" Type="http://schemas.openxmlformats.org/officeDocument/2006/relationships/oleObject" Target="../embeddings/oleObject3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4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5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63.bin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6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69.bin"/><Relationship Id="rId18" Type="http://schemas.openxmlformats.org/officeDocument/2006/relationships/image" Target="../media/image69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66.wmf"/><Relationship Id="rId17" Type="http://schemas.openxmlformats.org/officeDocument/2006/relationships/oleObject" Target="../embeddings/oleObject71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8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6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72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74.png"/><Relationship Id="rId4" Type="http://schemas.openxmlformats.org/officeDocument/2006/relationships/oleObject" Target="../embeddings/oleObject74.bin"/><Relationship Id="rId9" Type="http://schemas.openxmlformats.org/officeDocument/2006/relationships/image" Target="../media/image7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79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87.png"/><Relationship Id="rId4" Type="http://schemas.openxmlformats.org/officeDocument/2006/relationships/image" Target="../media/image8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80.bin"/><Relationship Id="rId21" Type="http://schemas.openxmlformats.org/officeDocument/2006/relationships/oleObject" Target="../embeddings/oleObject89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87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4.wmf"/><Relationship Id="rId20" Type="http://schemas.openxmlformats.org/officeDocument/2006/relationships/image" Target="../media/image96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10" Type="http://schemas.openxmlformats.org/officeDocument/2006/relationships/image" Target="../media/image91.wmf"/><Relationship Id="rId19" Type="http://schemas.openxmlformats.org/officeDocument/2006/relationships/oleObject" Target="../embeddings/oleObject88.bin"/><Relationship Id="rId4" Type="http://schemas.openxmlformats.org/officeDocument/2006/relationships/image" Target="../media/image88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93.wmf"/><Relationship Id="rId22" Type="http://schemas.openxmlformats.org/officeDocument/2006/relationships/image" Target="../media/image97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98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0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9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9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04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109.wmf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100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10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11.wmf"/><Relationship Id="rId9" Type="http://schemas.openxmlformats.org/officeDocument/2006/relationships/image" Target="../media/image13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121.emf"/><Relationship Id="rId3" Type="http://schemas.openxmlformats.org/officeDocument/2006/relationships/oleObject" Target="../embeddings/oleObject106.bin"/><Relationship Id="rId21" Type="http://schemas.openxmlformats.org/officeDocument/2006/relationships/oleObject" Target="../embeddings/oleObject115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18.emf"/><Relationship Id="rId17" Type="http://schemas.openxmlformats.org/officeDocument/2006/relationships/oleObject" Target="../embeddings/oleObject113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20.emf"/><Relationship Id="rId20" Type="http://schemas.openxmlformats.org/officeDocument/2006/relationships/image" Target="../media/image122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5.e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10" Type="http://schemas.openxmlformats.org/officeDocument/2006/relationships/image" Target="../media/image117.emf"/><Relationship Id="rId19" Type="http://schemas.openxmlformats.org/officeDocument/2006/relationships/oleObject" Target="../embeddings/oleObject114.bin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19.emf"/><Relationship Id="rId22" Type="http://schemas.openxmlformats.org/officeDocument/2006/relationships/image" Target="../media/image123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23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133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130.wmf"/><Relationship Id="rId17" Type="http://schemas.openxmlformats.org/officeDocument/2006/relationships/oleObject" Target="../embeddings/oleObject126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32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123.bin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10" Type="http://schemas.openxmlformats.org/officeDocument/2006/relationships/image" Target="../media/image129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13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127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3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39.png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38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13" Type="http://schemas.openxmlformats.org/officeDocument/2006/relationships/image" Target="../media/image144.wmf"/><Relationship Id="rId18" Type="http://schemas.openxmlformats.org/officeDocument/2006/relationships/oleObject" Target="../embeddings/oleObject139.bin"/><Relationship Id="rId3" Type="http://schemas.openxmlformats.org/officeDocument/2006/relationships/image" Target="../media/image151.png"/><Relationship Id="rId21" Type="http://schemas.openxmlformats.org/officeDocument/2006/relationships/image" Target="../media/image148.wmf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136.bin"/><Relationship Id="rId17" Type="http://schemas.openxmlformats.org/officeDocument/2006/relationships/image" Target="../media/image146.wmf"/><Relationship Id="rId25" Type="http://schemas.openxmlformats.org/officeDocument/2006/relationships/image" Target="../media/image150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38.bin"/><Relationship Id="rId20" Type="http://schemas.openxmlformats.org/officeDocument/2006/relationships/oleObject" Target="../embeddings/oleObject140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143.wmf"/><Relationship Id="rId24" Type="http://schemas.openxmlformats.org/officeDocument/2006/relationships/oleObject" Target="../embeddings/oleObject142.bin"/><Relationship Id="rId5" Type="http://schemas.openxmlformats.org/officeDocument/2006/relationships/image" Target="../media/image140.wmf"/><Relationship Id="rId15" Type="http://schemas.openxmlformats.org/officeDocument/2006/relationships/image" Target="../media/image145.wmf"/><Relationship Id="rId23" Type="http://schemas.openxmlformats.org/officeDocument/2006/relationships/image" Target="../media/image149.wmf"/><Relationship Id="rId10" Type="http://schemas.openxmlformats.org/officeDocument/2006/relationships/oleObject" Target="../embeddings/oleObject135.bin"/><Relationship Id="rId19" Type="http://schemas.openxmlformats.org/officeDocument/2006/relationships/image" Target="../media/image147.wmf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142.wmf"/><Relationship Id="rId14" Type="http://schemas.openxmlformats.org/officeDocument/2006/relationships/oleObject" Target="../embeddings/oleObject137.bin"/><Relationship Id="rId22" Type="http://schemas.openxmlformats.org/officeDocument/2006/relationships/oleObject" Target="../embeddings/oleObject14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52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56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57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58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61.e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60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62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163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66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7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172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63.bin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16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18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0" Type="http://schemas.openxmlformats.org/officeDocument/2006/relationships/image" Target="../media/image179.wmf"/><Relationship Id="rId4" Type="http://schemas.openxmlformats.org/officeDocument/2006/relationships/image" Target="../media/image176.wmf"/><Relationship Id="rId9" Type="http://schemas.openxmlformats.org/officeDocument/2006/relationships/oleObject" Target="../embeddings/oleObject16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81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181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5.w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12" Type="http://schemas.openxmlformats.org/officeDocument/2006/relationships/oleObject" Target="../embeddings/oleObject1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177.bin"/><Relationship Id="rId5" Type="http://schemas.openxmlformats.org/officeDocument/2006/relationships/oleObject" Target="../embeddings/oleObject174.bin"/><Relationship Id="rId10" Type="http://schemas.openxmlformats.org/officeDocument/2006/relationships/image" Target="../media/image137.wmf"/><Relationship Id="rId4" Type="http://schemas.openxmlformats.org/officeDocument/2006/relationships/image" Target="../media/image181.wmf"/><Relationship Id="rId9" Type="http://schemas.openxmlformats.org/officeDocument/2006/relationships/oleObject" Target="../embeddings/oleObject176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5D792DAC-D4BC-4708-B55A-BA11493F4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620713"/>
            <a:ext cx="69484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228528" bIns="228528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</a:rPr>
              <a:t>4.4  </a:t>
            </a:r>
            <a:r>
              <a:rPr lang="zh-CN" altLang="en-US" sz="3600">
                <a:latin typeface="Times New Roman" panose="02020603050405020304" pitchFamily="18" charset="0"/>
              </a:rPr>
              <a:t>若干典型的组合逻辑集成电路</a:t>
            </a:r>
          </a:p>
        </p:txBody>
      </p:sp>
      <p:sp>
        <p:nvSpPr>
          <p:cNvPr id="6147" name="Rectangle 5">
            <a:extLst>
              <a:ext uri="{FF2B5EF4-FFF2-40B4-BE49-F238E27FC236}">
                <a16:creationId xmlns:a16="http://schemas.microsoft.com/office/drawing/2014/main" id="{9D362034-1EB0-43FB-9566-433023D08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1989138"/>
            <a:ext cx="25034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rgbClr val="000066"/>
                </a:solidFill>
                <a:latin typeface="Times New Roman" panose="02020603050405020304" pitchFamily="18" charset="0"/>
                <a:hlinkClick r:id="rId2" action="ppaction://hlinksldjump"/>
              </a:rPr>
              <a:t>4.4.1 </a:t>
            </a:r>
            <a:r>
              <a:rPr lang="zh-CN" altLang="en-US" sz="3200">
                <a:solidFill>
                  <a:srgbClr val="000066"/>
                </a:solidFill>
                <a:latin typeface="Times New Roman" panose="02020603050405020304" pitchFamily="18" charset="0"/>
                <a:hlinkClick r:id="rId2" action="ppaction://hlinksldjump"/>
              </a:rPr>
              <a:t>编码器</a:t>
            </a:r>
            <a:endParaRPr lang="zh-CN" altLang="en-US" sz="32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8" name="Rectangle 6">
            <a:extLst>
              <a:ext uri="{FF2B5EF4-FFF2-40B4-BE49-F238E27FC236}">
                <a16:creationId xmlns:a16="http://schemas.microsoft.com/office/drawing/2014/main" id="{3C0F3F56-02D3-4485-B3E7-BF7163753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708275"/>
            <a:ext cx="48244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rgbClr val="000066"/>
                </a:solidFill>
                <a:latin typeface="Times New Roman" panose="02020603050405020304" pitchFamily="18" charset="0"/>
                <a:hlinkClick r:id="rId3" action="ppaction://hlinksldjump"/>
              </a:rPr>
              <a:t>4.4.2 </a:t>
            </a:r>
            <a:r>
              <a:rPr lang="zh-CN" altLang="en-US" sz="3200">
                <a:solidFill>
                  <a:srgbClr val="000066"/>
                </a:solidFill>
                <a:latin typeface="Times New Roman" panose="02020603050405020304" pitchFamily="18" charset="0"/>
                <a:hlinkClick r:id="rId3" action="ppaction://hlinksldjump"/>
              </a:rPr>
              <a:t>译码器</a:t>
            </a:r>
            <a:r>
              <a:rPr lang="en-US" altLang="zh-CN" sz="3200">
                <a:solidFill>
                  <a:srgbClr val="000066"/>
                </a:solidFill>
                <a:latin typeface="Times New Roman" panose="02020603050405020304" pitchFamily="18" charset="0"/>
                <a:hlinkClick r:id="rId3" action="ppaction://hlinksldjump"/>
              </a:rPr>
              <a:t>/</a:t>
            </a:r>
            <a:r>
              <a:rPr lang="zh-CN" altLang="en-US" sz="3200">
                <a:solidFill>
                  <a:srgbClr val="000066"/>
                </a:solidFill>
                <a:latin typeface="Times New Roman" panose="02020603050405020304" pitchFamily="18" charset="0"/>
                <a:hlinkClick r:id="rId3" action="ppaction://hlinksldjump"/>
              </a:rPr>
              <a:t>数据分配器</a:t>
            </a:r>
            <a:endParaRPr lang="zh-CN" altLang="en-US" sz="32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9" name="Rectangle 7">
            <a:extLst>
              <a:ext uri="{FF2B5EF4-FFF2-40B4-BE49-F238E27FC236}">
                <a16:creationId xmlns:a16="http://schemas.microsoft.com/office/drawing/2014/main" id="{D920C5DF-61BD-468B-8321-ADB99E2E8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3571875"/>
            <a:ext cx="33829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rgbClr val="000066"/>
                </a:solidFill>
                <a:latin typeface="Times New Roman" panose="02020603050405020304" pitchFamily="18" charset="0"/>
                <a:hlinkClick r:id="rId4" action="ppaction://hlinksldjump"/>
              </a:rPr>
              <a:t>4.4.3 </a:t>
            </a:r>
            <a:r>
              <a:rPr lang="zh-CN" altLang="en-US" sz="3200">
                <a:solidFill>
                  <a:srgbClr val="000066"/>
                </a:solidFill>
                <a:latin typeface="Times New Roman" panose="02020603050405020304" pitchFamily="18" charset="0"/>
                <a:hlinkClick r:id="rId4" action="ppaction://hlinksldjump"/>
              </a:rPr>
              <a:t>数据选择器</a:t>
            </a:r>
            <a:endParaRPr lang="zh-CN" altLang="en-US" sz="32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99A37332-DCB3-404E-97ED-F9D10767B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4364038"/>
            <a:ext cx="33829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rgbClr val="000066"/>
                </a:solidFill>
                <a:latin typeface="Times New Roman" panose="02020603050405020304" pitchFamily="18" charset="0"/>
                <a:hlinkClick r:id="rId5" action="ppaction://hlinksldjump"/>
              </a:rPr>
              <a:t>4.4.4 </a:t>
            </a:r>
            <a:r>
              <a:rPr lang="zh-CN" altLang="en-US" sz="3200">
                <a:solidFill>
                  <a:srgbClr val="000066"/>
                </a:solidFill>
                <a:latin typeface="Times New Roman" panose="02020603050405020304" pitchFamily="18" charset="0"/>
                <a:hlinkClick r:id="rId5" action="ppaction://hlinksldjump"/>
              </a:rPr>
              <a:t>数值比较器</a:t>
            </a:r>
            <a:endParaRPr lang="zh-CN" altLang="en-US" sz="32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1" name="Rectangle 9">
            <a:extLst>
              <a:ext uri="{FF2B5EF4-FFF2-40B4-BE49-F238E27FC236}">
                <a16:creationId xmlns:a16="http://schemas.microsoft.com/office/drawing/2014/main" id="{D5255C2C-81D4-44E3-AE1F-A2F485A3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5084763"/>
            <a:ext cx="3822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rgbClr val="000066"/>
                </a:solidFill>
                <a:latin typeface="Times New Roman" panose="02020603050405020304" pitchFamily="18" charset="0"/>
                <a:hlinkClick r:id="rId6" action="ppaction://hlinksldjump"/>
              </a:rPr>
              <a:t>4.4.5 </a:t>
            </a:r>
            <a:r>
              <a:rPr lang="zh-CN" altLang="en-US" sz="3200">
                <a:solidFill>
                  <a:srgbClr val="000066"/>
                </a:solidFill>
                <a:latin typeface="Times New Roman" panose="02020603050405020304" pitchFamily="18" charset="0"/>
                <a:hlinkClick r:id="rId6" action="ppaction://hlinksldjump"/>
              </a:rPr>
              <a:t>算术运算电路</a:t>
            </a:r>
            <a:endParaRPr lang="zh-CN" altLang="en-US" sz="32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21" name="Rectangle 9">
            <a:extLst>
              <a:ext uri="{FF2B5EF4-FFF2-40B4-BE49-F238E27FC236}">
                <a16:creationId xmlns:a16="http://schemas.microsoft.com/office/drawing/2014/main" id="{10564607-3279-494F-ACF6-D272C0028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8" y="2060575"/>
            <a:ext cx="431800" cy="5048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1722" name="Rectangle 10">
            <a:extLst>
              <a:ext uri="{FF2B5EF4-FFF2-40B4-BE49-F238E27FC236}">
                <a16:creationId xmlns:a16="http://schemas.microsoft.com/office/drawing/2014/main" id="{5FE54BC0-3603-430B-9EA4-F163A45DC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8" y="2997200"/>
            <a:ext cx="431800" cy="26654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388" name="Rectangle 11">
            <a:extLst>
              <a:ext uri="{FF2B5EF4-FFF2-40B4-BE49-F238E27FC236}">
                <a16:creationId xmlns:a16="http://schemas.microsoft.com/office/drawing/2014/main" id="{6EC8DFAE-4804-4C31-BAC5-F380C406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66713"/>
            <a:ext cx="597058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3366"/>
                </a:solidFill>
                <a:latin typeface="Times New Roman" panose="02020603050405020304" pitchFamily="18" charset="0"/>
              </a:rPr>
              <a:t>(2.) </a:t>
            </a:r>
            <a:r>
              <a:rPr kumimoji="1" lang="zh-CN" altLang="en-US" sz="2400">
                <a:solidFill>
                  <a:srgbClr val="003366"/>
                </a:solidFill>
                <a:latin typeface="Times New Roman" panose="02020603050405020304" pitchFamily="18" charset="0"/>
              </a:rPr>
              <a:t>键盘输入</a:t>
            </a:r>
            <a:r>
              <a:rPr kumimoji="1" lang="en-US" altLang="zh-CN" sz="2400">
                <a:solidFill>
                  <a:srgbClr val="003366"/>
                </a:solidFill>
                <a:latin typeface="Times New Roman" panose="02020603050405020304" pitchFamily="18" charset="0"/>
              </a:rPr>
              <a:t>8421BCD</a:t>
            </a:r>
            <a:r>
              <a:rPr kumimoji="1" lang="zh-CN" altLang="en-US" sz="2400">
                <a:solidFill>
                  <a:srgbClr val="003366"/>
                </a:solidFill>
                <a:latin typeface="Times New Roman" panose="02020603050405020304" pitchFamily="18" charset="0"/>
              </a:rPr>
              <a:t>码编码器（分析）</a:t>
            </a:r>
            <a:endParaRPr lang="zh-CN" altLang="en-US" sz="2400">
              <a:solidFill>
                <a:srgbClr val="0033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1725" name="AutoShape 13">
            <a:extLst>
              <a:ext uri="{FF2B5EF4-FFF2-40B4-BE49-F238E27FC236}">
                <a16:creationId xmlns:a16="http://schemas.microsoft.com/office/drawing/2014/main" id="{FCFA64E0-A8B0-4D8F-8441-71D5722D2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5734050"/>
            <a:ext cx="1727200" cy="609600"/>
          </a:xfrm>
          <a:prstGeom prst="wedgeRoundRectCallout">
            <a:avLst>
              <a:gd name="adj1" fmla="val 79046"/>
              <a:gd name="adj2" fmla="val -90106"/>
              <a:gd name="adj3" fmla="val 16667"/>
            </a:avLst>
          </a:prstGeom>
          <a:solidFill>
            <a:srgbClr val="FFFFFF"/>
          </a:solidFill>
          <a:ln w="19050">
            <a:solidFill>
              <a:srgbClr val="00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3366"/>
                </a:solidFill>
                <a:latin typeface="Verdana" panose="020B0604030504040204" pitchFamily="34" charset="0"/>
                <a:ea typeface="楷体_GB2312" pitchFamily="49" charset="-122"/>
              </a:rPr>
              <a:t>代码输出</a:t>
            </a:r>
            <a:endParaRPr lang="zh-CN" altLang="en-US">
              <a:solidFill>
                <a:srgbClr val="003366"/>
              </a:solidFill>
              <a:latin typeface="Verdana" panose="020B0604030504040204" pitchFamily="34" charset="0"/>
            </a:endParaRPr>
          </a:p>
          <a:p>
            <a:pPr algn="ctr" eaLnBrk="1" hangingPunct="1"/>
            <a:endParaRPr lang="en-US" altLang="zh-CN" b="0">
              <a:solidFill>
                <a:srgbClr val="003366"/>
              </a:solidFill>
              <a:latin typeface="Verdana" panose="020B0604030504040204" pitchFamily="34" charset="0"/>
            </a:endParaRPr>
          </a:p>
        </p:txBody>
      </p:sp>
      <p:sp>
        <p:nvSpPr>
          <p:cNvPr id="371727" name="AutoShape 15">
            <a:extLst>
              <a:ext uri="{FF2B5EF4-FFF2-40B4-BE49-F238E27FC236}">
                <a16:creationId xmlns:a16="http://schemas.microsoft.com/office/drawing/2014/main" id="{C527891E-9145-4F10-AC3E-D2DC8BCCB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600" y="1300163"/>
            <a:ext cx="1536700" cy="511175"/>
          </a:xfrm>
          <a:prstGeom prst="wedgeRoundRectCallout">
            <a:avLst>
              <a:gd name="adj1" fmla="val -49801"/>
              <a:gd name="adj2" fmla="val 140250"/>
              <a:gd name="adj3" fmla="val 16667"/>
            </a:avLst>
          </a:prstGeom>
          <a:solidFill>
            <a:srgbClr val="FFFFFF">
              <a:alpha val="50195"/>
            </a:srgbClr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3366"/>
                </a:solidFill>
                <a:latin typeface="Times New Roman" panose="02020603050405020304" pitchFamily="18" charset="0"/>
                <a:ea typeface="楷体_GB2312" pitchFamily="49" charset="-122"/>
              </a:rPr>
              <a:t>使能标志 </a:t>
            </a:r>
          </a:p>
        </p:txBody>
      </p:sp>
      <p:sp>
        <p:nvSpPr>
          <p:cNvPr id="371720" name="Rectangle 8">
            <a:extLst>
              <a:ext uri="{FF2B5EF4-FFF2-40B4-BE49-F238E27FC236}">
                <a16:creationId xmlns:a16="http://schemas.microsoft.com/office/drawing/2014/main" id="{E07BF6DF-77A3-4C6B-8599-3DA02B03D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1808163"/>
            <a:ext cx="433387" cy="41036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1729" name="AutoShape 17">
            <a:extLst>
              <a:ext uri="{FF2B5EF4-FFF2-40B4-BE49-F238E27FC236}">
                <a16:creationId xmlns:a16="http://schemas.microsoft.com/office/drawing/2014/main" id="{733064DC-6789-4D5B-8912-0428B12F5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3860800"/>
            <a:ext cx="1727200" cy="609600"/>
          </a:xfrm>
          <a:prstGeom prst="wedgeRoundRectCallout">
            <a:avLst>
              <a:gd name="adj1" fmla="val 94486"/>
              <a:gd name="adj2" fmla="val -31250"/>
              <a:gd name="adj3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3366"/>
                </a:solidFill>
                <a:latin typeface="Verdana" panose="020B0604030504040204" pitchFamily="34" charset="0"/>
                <a:ea typeface="楷体_GB2312" pitchFamily="49" charset="-122"/>
              </a:rPr>
              <a:t>编码输入</a:t>
            </a:r>
            <a:r>
              <a:rPr lang="zh-CN" altLang="en-US">
                <a:solidFill>
                  <a:srgbClr val="003366"/>
                </a:solidFill>
                <a:latin typeface="Verdana" panose="020B0604030504040204" pitchFamily="34" charset="0"/>
              </a:rPr>
              <a:t> </a:t>
            </a:r>
          </a:p>
          <a:p>
            <a:pPr algn="ctr" eaLnBrk="1" hangingPunct="1"/>
            <a:endParaRPr lang="en-US" altLang="zh-CN" b="0">
              <a:solidFill>
                <a:srgbClr val="003366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6393" name="Object 18">
            <a:extLst>
              <a:ext uri="{FF2B5EF4-FFF2-40B4-BE49-F238E27FC236}">
                <a16:creationId xmlns:a16="http://schemas.microsoft.com/office/drawing/2014/main" id="{BA7B35B0-05F4-4F50-8151-90CA31223B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8788" y="1230313"/>
          <a:ext cx="5689600" cy="474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图片" r:id="rId4" imgW="3530697" imgH="2924923" progId="Word.Picture.8">
                  <p:embed/>
                </p:oleObj>
              </mc:Choice>
              <mc:Fallback>
                <p:oleObj name="图片" r:id="rId4" imgW="3530697" imgH="2924923" progId="Word.Picture.8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53"/>
                      <a:stretch>
                        <a:fillRect/>
                      </a:stretch>
                    </p:blipFill>
                    <p:spPr bwMode="auto">
                      <a:xfrm>
                        <a:off x="2998788" y="1230313"/>
                        <a:ext cx="5689600" cy="474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  <p:sndAc>
      <p:stSnd>
        <p:snd r:embed="rId3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7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25" grpId="0" animBg="1"/>
      <p:bldP spid="371727" grpId="0" animBg="1"/>
      <p:bldP spid="3717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圆角矩形 1">
            <a:extLst>
              <a:ext uri="{FF2B5EF4-FFF2-40B4-BE49-F238E27FC236}">
                <a16:creationId xmlns:a16="http://schemas.microsoft.com/office/drawing/2014/main" id="{DCF6AAC5-7DD0-41E3-86DC-23B0B18D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1541463"/>
            <a:ext cx="6840538" cy="2889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7411" name="Rectangle 41">
            <a:extLst>
              <a:ext uri="{FF2B5EF4-FFF2-40B4-BE49-F238E27FC236}">
                <a16:creationId xmlns:a16="http://schemas.microsoft.com/office/drawing/2014/main" id="{36D0EE12-4B23-40D2-B3A5-3D027EDCF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749300"/>
            <a:ext cx="40957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0">
                <a:solidFill>
                  <a:schemeClr val="folHlink"/>
                </a:solidFill>
                <a:latin typeface="楷体_GB2312" pitchFamily="49" charset="-122"/>
              </a:rPr>
              <a:t>       </a:t>
            </a:r>
            <a:endParaRPr lang="en-US" altLang="zh-CN" sz="1900" b="0">
              <a:latin typeface="楷体_GB2312" pitchFamily="49" charset="-122"/>
            </a:endParaRPr>
          </a:p>
        </p:txBody>
      </p:sp>
      <p:graphicFrame>
        <p:nvGraphicFramePr>
          <p:cNvPr id="373023" name="Group 287">
            <a:extLst>
              <a:ext uri="{FF2B5EF4-FFF2-40B4-BE49-F238E27FC236}">
                <a16:creationId xmlns:a16="http://schemas.microsoft.com/office/drawing/2014/main" id="{F96180D2-DF02-41D4-9CB1-CFBBE3696E0B}"/>
              </a:ext>
            </a:extLst>
          </p:cNvPr>
          <p:cNvGraphicFramePr>
            <a:graphicFrameLocks noGrp="1"/>
          </p:cNvGraphicFramePr>
          <p:nvPr/>
        </p:nvGraphicFramePr>
        <p:xfrm>
          <a:off x="2603500" y="749300"/>
          <a:ext cx="6905626" cy="4687889"/>
        </p:xfrm>
        <a:graphic>
          <a:graphicData uri="http://schemas.openxmlformats.org/drawingml/2006/table">
            <a:tbl>
              <a:tblPr/>
              <a:tblGrid>
                <a:gridCol w="544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6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13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0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0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0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272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962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itchFamily="18" charset="0"/>
                        </a:rPr>
                        <a:t>输      入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itchFamily="18" charset="0"/>
                        </a:rPr>
                        <a:t>输    出</a:t>
                      </a: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17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GS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4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 Narrow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9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7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1 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6" marR="91436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73021" name="Text Box 285">
            <a:extLst>
              <a:ext uri="{FF2B5EF4-FFF2-40B4-BE49-F238E27FC236}">
                <a16:creationId xmlns:a16="http://schemas.microsoft.com/office/drawing/2014/main" id="{CB537766-A150-494B-8907-B612FB5D9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563" y="5627688"/>
            <a:ext cx="1087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latin typeface="Arial" panose="020B0604020202020204" pitchFamily="34" charset="0"/>
              </a:rPr>
              <a:t>该编码器为输入低电平有效，输入信号时互斥的，即任何时候只允许一个输入端为有效信号</a:t>
            </a:r>
          </a:p>
        </p:txBody>
      </p:sp>
      <p:sp>
        <p:nvSpPr>
          <p:cNvPr id="17628" name="Rectangle 286">
            <a:extLst>
              <a:ext uri="{FF2B5EF4-FFF2-40B4-BE49-F238E27FC236}">
                <a16:creationId xmlns:a16="http://schemas.microsoft.com/office/drawing/2014/main" id="{5181A738-6A09-455A-989E-C972903B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3" y="211138"/>
            <a:ext cx="532923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folHlink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键盘输入</a:t>
            </a:r>
            <a:r>
              <a:rPr kumimoji="1"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8421BCD</a:t>
            </a: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码编码器</a:t>
            </a:r>
            <a:r>
              <a:rPr lang="zh-CN" altLang="en-US" sz="2400">
                <a:solidFill>
                  <a:schemeClr val="folHlink"/>
                </a:solidFill>
                <a:latin typeface="楷体_GB2312" pitchFamily="49" charset="-122"/>
              </a:rPr>
              <a:t>功能表</a:t>
            </a:r>
            <a:r>
              <a:rPr lang="zh-CN" altLang="en-US" sz="1900" b="0">
                <a:latin typeface="楷体_GB2312" pitchFamily="49" charset="-122"/>
              </a:rPr>
              <a:t>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49B54EE-42EF-45E9-975D-4EF740D72C73}"/>
              </a:ext>
            </a:extLst>
          </p:cNvPr>
          <p:cNvCxnSpPr/>
          <p:nvPr/>
        </p:nvCxnSpPr>
        <p:spPr bwMode="auto">
          <a:xfrm>
            <a:off x="7175500" y="750888"/>
            <a:ext cx="0" cy="46863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630" name="圆角矩形 1">
            <a:extLst>
              <a:ext uri="{FF2B5EF4-FFF2-40B4-BE49-F238E27FC236}">
                <a16:creationId xmlns:a16="http://schemas.microsoft.com/office/drawing/2014/main" id="{DC41F0CF-CE34-458A-86D4-A41F8E4BA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0" y="5084763"/>
            <a:ext cx="2333625" cy="352425"/>
          </a:xfrm>
          <a:prstGeom prst="roundRect">
            <a:avLst>
              <a:gd name="adj" fmla="val 16667"/>
            </a:avLst>
          </a:prstGeom>
          <a:solidFill>
            <a:srgbClr val="FF00FF">
              <a:alpha val="43137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7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02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3">
            <a:extLst>
              <a:ext uri="{FF2B5EF4-FFF2-40B4-BE49-F238E27FC236}">
                <a16:creationId xmlns:a16="http://schemas.microsoft.com/office/drawing/2014/main" id="{5A426D95-356C-4857-8D9F-DB6D430BA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63" y="1149350"/>
            <a:ext cx="5148262" cy="3744913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9459" name="Rectangle 14">
            <a:extLst>
              <a:ext uri="{FF2B5EF4-FFF2-40B4-BE49-F238E27FC236}">
                <a16:creationId xmlns:a16="http://schemas.microsoft.com/office/drawing/2014/main" id="{565B133E-4CA5-4AD5-B315-4D48EB431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0" y="23622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9460" name="Rectangle 15">
            <a:extLst>
              <a:ext uri="{FF2B5EF4-FFF2-40B4-BE49-F238E27FC236}">
                <a16:creationId xmlns:a16="http://schemas.microsoft.com/office/drawing/2014/main" id="{E80AFA31-4A66-4ED3-987E-D999F00BE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0" y="23622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74800" name="Text Box 16">
            <a:extLst>
              <a:ext uri="{FF2B5EF4-FFF2-40B4-BE49-F238E27FC236}">
                <a16:creationId xmlns:a16="http://schemas.microsoft.com/office/drawing/2014/main" id="{50EBEC86-34E3-4933-8D95-9C48D3B16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3025775"/>
            <a:ext cx="3529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当所有的输入都为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时，</a:t>
            </a:r>
          </a:p>
        </p:txBody>
      </p:sp>
      <p:sp>
        <p:nvSpPr>
          <p:cNvPr id="374801" name="Text Box 17">
            <a:extLst>
              <a:ext uri="{FF2B5EF4-FFF2-40B4-BE49-F238E27FC236}">
                <a16:creationId xmlns:a16="http://schemas.microsoft.com/office/drawing/2014/main" id="{7A1AF065-66C0-4038-87D5-7B789F49A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3602038"/>
            <a:ext cx="1654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= 00</a:t>
            </a:r>
          </a:p>
        </p:txBody>
      </p:sp>
      <p:sp>
        <p:nvSpPr>
          <p:cNvPr id="374802" name="Text Box 18">
            <a:extLst>
              <a:ext uri="{FF2B5EF4-FFF2-40B4-BE49-F238E27FC236}">
                <a16:creationId xmlns:a16="http://schemas.microsoft.com/office/drawing/2014/main" id="{D8B50BAF-05C9-41EC-A23A-B262124D6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4175125"/>
            <a:ext cx="3240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无法输出有效编码。</a:t>
            </a:r>
          </a:p>
        </p:txBody>
      </p:sp>
      <p:sp>
        <p:nvSpPr>
          <p:cNvPr id="374803" name="Text Box 19">
            <a:extLst>
              <a:ext uri="{FF2B5EF4-FFF2-40B4-BE49-F238E27FC236}">
                <a16:creationId xmlns:a16="http://schemas.microsoft.com/office/drawing/2014/main" id="{930C8846-2B33-4275-9681-05F5EEC49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5110163"/>
            <a:ext cx="8316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1793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lvl="1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结论：普通编码器不能同时输入两个以上的有效编码信号</a:t>
            </a:r>
          </a:p>
        </p:txBody>
      </p:sp>
      <p:graphicFrame>
        <p:nvGraphicFramePr>
          <p:cNvPr id="19465" name="Object 20">
            <a:extLst>
              <a:ext uri="{FF2B5EF4-FFF2-40B4-BE49-F238E27FC236}">
                <a16:creationId xmlns:a16="http://schemas.microsoft.com/office/drawing/2014/main" id="{5310B771-CC2B-403E-BC25-F0C87FA308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1149350"/>
          <a:ext cx="5253037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图片" r:id="rId3" imgW="2545080" imgH="1706880" progId="Word.Picture.8">
                  <p:embed/>
                </p:oleObj>
              </mc:Choice>
              <mc:Fallback>
                <p:oleObj name="图片" r:id="rId3" imgW="2545080" imgH="1706880" progId="Word.Picture.8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49350"/>
                        <a:ext cx="5253037" cy="352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805" name="Text Box 21">
            <a:extLst>
              <a:ext uri="{FF2B5EF4-FFF2-40B4-BE49-F238E27FC236}">
                <a16:creationId xmlns:a16="http://schemas.microsoft.com/office/drawing/2014/main" id="{E993A424-307D-4A51-BE60-BCA293EF0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150" y="1801813"/>
            <a:ext cx="34559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= I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1  , </a:t>
            </a:r>
            <a:r>
              <a:rPr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= I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时，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374806" name="Text Box 22">
            <a:extLst>
              <a:ext uri="{FF2B5EF4-FFF2-40B4-BE49-F238E27FC236}">
                <a16:creationId xmlns:a16="http://schemas.microsoft.com/office/drawing/2014/main" id="{A912CEF9-6FB6-444D-9E28-C5B9FFF0A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7475" y="2306638"/>
            <a:ext cx="1654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= 00</a:t>
            </a:r>
          </a:p>
        </p:txBody>
      </p:sp>
      <p:sp>
        <p:nvSpPr>
          <p:cNvPr id="19468" name="Rectangle 37">
            <a:extLst>
              <a:ext uri="{FF2B5EF4-FFF2-40B4-BE49-F238E27FC236}">
                <a16:creationId xmlns:a16="http://schemas.microsoft.com/office/drawing/2014/main" id="{78F17499-708B-4E71-B97F-5F6F6F3BB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475" y="444500"/>
            <a:ext cx="3832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>
                <a:solidFill>
                  <a:schemeClr val="folHlink"/>
                </a:solidFill>
                <a:ea typeface="宋体" panose="02010600030101010101" pitchFamily="2" charset="-122"/>
              </a:rPr>
              <a:t>普通编码器的缺点</a:t>
            </a:r>
          </a:p>
        </p:txBody>
      </p:sp>
      <p:graphicFrame>
        <p:nvGraphicFramePr>
          <p:cNvPr id="19469" name="Object 34">
            <a:extLst>
              <a:ext uri="{FF2B5EF4-FFF2-40B4-BE49-F238E27FC236}">
                <a16:creationId xmlns:a16="http://schemas.microsoft.com/office/drawing/2014/main" id="{29D5C7C8-EB05-4147-8F18-2D432E8E9C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6363" y="25400"/>
          <a:ext cx="3744912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公式" r:id="rId5" imgW="1447800" imgH="419100" progId="Equation.3">
                  <p:embed/>
                </p:oleObj>
              </mc:Choice>
              <mc:Fallback>
                <p:oleObj name="公式" r:id="rId5" imgW="1447800" imgH="4191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363" y="25400"/>
                        <a:ext cx="3744912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7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7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74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7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7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7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800" grpId="0" autoUpdateAnimBg="0"/>
      <p:bldP spid="374801" grpId="0" autoUpdateAnimBg="0"/>
      <p:bldP spid="374802" grpId="0" autoUpdateAnimBg="0"/>
      <p:bldP spid="374803" grpId="0" autoUpdateAnimBg="0"/>
      <p:bldP spid="374805" grpId="0" autoUpdateAnimBg="0"/>
      <p:bldP spid="37480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7">
            <a:extLst>
              <a:ext uri="{FF2B5EF4-FFF2-40B4-BE49-F238E27FC236}">
                <a16:creationId xmlns:a16="http://schemas.microsoft.com/office/drawing/2014/main" id="{D8178F34-5D9A-47F2-9799-8849DBCE9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414338"/>
            <a:ext cx="38877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folHlink"/>
                </a:solidFill>
                <a:latin typeface="楷体_GB2312" pitchFamily="49" charset="-122"/>
              </a:rPr>
              <a:t> 3.</a:t>
            </a:r>
            <a:r>
              <a:rPr lang="en-US" altLang="zh-CN" sz="2400">
                <a:solidFill>
                  <a:schemeClr val="folHlink"/>
                </a:solidFill>
                <a:latin typeface="楷体_GB2312" pitchFamily="49" charset="-122"/>
              </a:rPr>
              <a:t> </a:t>
            </a:r>
            <a:r>
              <a:rPr kumimoji="1" lang="zh-CN" altLang="en-US" sz="2400">
                <a:solidFill>
                  <a:schemeClr val="folHlink"/>
                </a:solidFill>
                <a:latin typeface="楷体_GB2312" pitchFamily="49" charset="-122"/>
              </a:rPr>
              <a:t>优先编码器</a:t>
            </a:r>
            <a:r>
              <a:rPr lang="zh-CN" altLang="en-US" sz="2100">
                <a:solidFill>
                  <a:schemeClr val="folHlink"/>
                </a:solidFill>
                <a:latin typeface="楷体_GB2312" pitchFamily="49" charset="-122"/>
              </a:rPr>
              <a:t> </a:t>
            </a:r>
          </a:p>
        </p:txBody>
      </p:sp>
      <p:sp>
        <p:nvSpPr>
          <p:cNvPr id="375846" name="Rectangle 38">
            <a:extLst>
              <a:ext uri="{FF2B5EF4-FFF2-40B4-BE49-F238E27FC236}">
                <a16:creationId xmlns:a16="http://schemas.microsoft.com/office/drawing/2014/main" id="{BA6B7678-8663-4320-A16D-C8683B60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88" y="1441450"/>
            <a:ext cx="3748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楷体_GB2312" pitchFamily="49" charset="-122"/>
              </a:rPr>
              <a:t>优先编码器的提出：</a:t>
            </a:r>
          </a:p>
        </p:txBody>
      </p:sp>
      <p:sp>
        <p:nvSpPr>
          <p:cNvPr id="375847" name="Rectangle 39">
            <a:extLst>
              <a:ext uri="{FF2B5EF4-FFF2-40B4-BE49-F238E27FC236}">
                <a16:creationId xmlns:a16="http://schemas.microsoft.com/office/drawing/2014/main" id="{247C7363-8CAF-41AF-BC06-422940149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5" y="2008188"/>
            <a:ext cx="42481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folHlink"/>
                </a:solidFill>
                <a:latin typeface="楷体_GB2312" pitchFamily="49" charset="-122"/>
              </a:rPr>
              <a:t> </a:t>
            </a:r>
            <a:r>
              <a:rPr lang="zh-CN" altLang="en-US" sz="2400">
                <a:solidFill>
                  <a:schemeClr val="folHlink"/>
                </a:solidFill>
                <a:latin typeface="楷体_GB2312" pitchFamily="49" charset="-122"/>
              </a:rPr>
              <a:t>实际应用中，经常有两个或更多输入编码信号同时有效。</a:t>
            </a:r>
          </a:p>
        </p:txBody>
      </p:sp>
      <p:sp>
        <p:nvSpPr>
          <p:cNvPr id="375848" name="Rectangle 40">
            <a:extLst>
              <a:ext uri="{FF2B5EF4-FFF2-40B4-BE49-F238E27FC236}">
                <a16:creationId xmlns:a16="http://schemas.microsoft.com/office/drawing/2014/main" id="{79607EB1-B067-4A56-8C19-9BDA275BF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5" y="3411538"/>
            <a:ext cx="826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楷体_GB2312" pitchFamily="49" charset="-122"/>
              </a:rPr>
              <a:t>  </a:t>
            </a:r>
            <a:r>
              <a:rPr lang="zh-CN" altLang="en-US" sz="2400">
                <a:solidFill>
                  <a:schemeClr val="folHlink"/>
                </a:solidFill>
                <a:latin typeface="楷体_GB2312" pitchFamily="49" charset="-122"/>
              </a:rPr>
              <a:t>必须根据轻重缓急，规定好这些外设允许操作的先后次  序，即优先级别。</a:t>
            </a:r>
          </a:p>
        </p:txBody>
      </p:sp>
      <p:sp>
        <p:nvSpPr>
          <p:cNvPr id="375849" name="Rectangle 41">
            <a:extLst>
              <a:ext uri="{FF2B5EF4-FFF2-40B4-BE49-F238E27FC236}">
                <a16:creationId xmlns:a16="http://schemas.microsoft.com/office/drawing/2014/main" id="{F731C5A0-A322-477E-ADC8-1A135B5F1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5" y="4483100"/>
            <a:ext cx="838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楷体_GB2312" pitchFamily="49" charset="-122"/>
              </a:rPr>
              <a:t>  </a:t>
            </a:r>
            <a:r>
              <a:rPr lang="zh-CN" altLang="en-US" sz="2400">
                <a:solidFill>
                  <a:schemeClr val="folHlink"/>
                </a:solidFill>
                <a:latin typeface="楷体_GB2312" pitchFamily="49" charset="-122"/>
              </a:rPr>
              <a:t>识别多个编码请求信号的优先级别，并进行相应编码的逻辑部件称为优先编码器。</a:t>
            </a:r>
          </a:p>
        </p:txBody>
      </p:sp>
      <p:grpSp>
        <p:nvGrpSpPr>
          <p:cNvPr id="2" name="Group 42">
            <a:extLst>
              <a:ext uri="{FF2B5EF4-FFF2-40B4-BE49-F238E27FC236}">
                <a16:creationId xmlns:a16="http://schemas.microsoft.com/office/drawing/2014/main" id="{33CF5707-7556-46B7-B56D-8FD5DEEB5DE4}"/>
              </a:ext>
            </a:extLst>
          </p:cNvPr>
          <p:cNvGrpSpPr>
            <a:grpSpLocks/>
          </p:cNvGrpSpPr>
          <p:nvPr/>
        </p:nvGrpSpPr>
        <p:grpSpPr bwMode="auto">
          <a:xfrm>
            <a:off x="5808663" y="1268413"/>
            <a:ext cx="3995737" cy="1905000"/>
            <a:chOff x="363" y="1525"/>
            <a:chExt cx="2517" cy="1201"/>
          </a:xfrm>
        </p:grpSpPr>
        <p:sp>
          <p:nvSpPr>
            <p:cNvPr id="20488" name="cddrive">
              <a:extLst>
                <a:ext uri="{FF2B5EF4-FFF2-40B4-BE49-F238E27FC236}">
                  <a16:creationId xmlns:a16="http://schemas.microsoft.com/office/drawing/2014/main" id="{EAE7AD7D-4319-4BFB-8B89-05CA62B05DA2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83" y="1525"/>
              <a:ext cx="635" cy="4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80 w 21600"/>
                <a:gd name="T13" fmla="*/ 23053 h 21600"/>
                <a:gd name="T14" fmla="*/ 21022 w 21600"/>
                <a:gd name="T15" fmla="*/ 305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2563" y="12259"/>
                  </a:moveTo>
                  <a:lnTo>
                    <a:pt x="2563" y="12843"/>
                  </a:lnTo>
                  <a:lnTo>
                    <a:pt x="2746" y="13427"/>
                  </a:lnTo>
                  <a:lnTo>
                    <a:pt x="2929" y="14303"/>
                  </a:lnTo>
                  <a:lnTo>
                    <a:pt x="3112" y="14886"/>
                  </a:lnTo>
                  <a:lnTo>
                    <a:pt x="3478" y="15470"/>
                  </a:lnTo>
                  <a:lnTo>
                    <a:pt x="3844" y="16054"/>
                  </a:lnTo>
                  <a:lnTo>
                    <a:pt x="4393" y="16638"/>
                  </a:lnTo>
                  <a:lnTo>
                    <a:pt x="4942" y="17222"/>
                  </a:lnTo>
                  <a:lnTo>
                    <a:pt x="5492" y="17514"/>
                  </a:lnTo>
                  <a:lnTo>
                    <a:pt x="6224" y="18097"/>
                  </a:lnTo>
                  <a:lnTo>
                    <a:pt x="6773" y="18389"/>
                  </a:lnTo>
                  <a:lnTo>
                    <a:pt x="7505" y="18681"/>
                  </a:lnTo>
                  <a:lnTo>
                    <a:pt x="8237" y="18973"/>
                  </a:lnTo>
                  <a:lnTo>
                    <a:pt x="9153" y="18973"/>
                  </a:lnTo>
                  <a:lnTo>
                    <a:pt x="9885" y="19265"/>
                  </a:lnTo>
                  <a:lnTo>
                    <a:pt x="10800" y="19265"/>
                  </a:lnTo>
                  <a:lnTo>
                    <a:pt x="11532" y="19265"/>
                  </a:lnTo>
                  <a:lnTo>
                    <a:pt x="12447" y="18973"/>
                  </a:lnTo>
                  <a:lnTo>
                    <a:pt x="13180" y="18973"/>
                  </a:lnTo>
                  <a:lnTo>
                    <a:pt x="13912" y="18681"/>
                  </a:lnTo>
                  <a:lnTo>
                    <a:pt x="14644" y="18389"/>
                  </a:lnTo>
                  <a:lnTo>
                    <a:pt x="15376" y="18097"/>
                  </a:lnTo>
                  <a:lnTo>
                    <a:pt x="16108" y="17514"/>
                  </a:lnTo>
                  <a:lnTo>
                    <a:pt x="16658" y="17222"/>
                  </a:lnTo>
                  <a:lnTo>
                    <a:pt x="17207" y="16638"/>
                  </a:lnTo>
                  <a:lnTo>
                    <a:pt x="17573" y="16054"/>
                  </a:lnTo>
                  <a:lnTo>
                    <a:pt x="18122" y="15470"/>
                  </a:lnTo>
                  <a:lnTo>
                    <a:pt x="18305" y="14886"/>
                  </a:lnTo>
                  <a:lnTo>
                    <a:pt x="18671" y="14303"/>
                  </a:lnTo>
                  <a:lnTo>
                    <a:pt x="18854" y="13427"/>
                  </a:lnTo>
                  <a:lnTo>
                    <a:pt x="19037" y="12843"/>
                  </a:lnTo>
                  <a:lnTo>
                    <a:pt x="19037" y="12259"/>
                  </a:lnTo>
                  <a:lnTo>
                    <a:pt x="2563" y="12259"/>
                  </a:lnTo>
                  <a:close/>
                </a:path>
                <a:path w="21600" h="21600" extrusionOk="0">
                  <a:moveTo>
                    <a:pt x="2563" y="12259"/>
                  </a:moveTo>
                  <a:lnTo>
                    <a:pt x="9153" y="12259"/>
                  </a:lnTo>
                  <a:lnTo>
                    <a:pt x="9153" y="12551"/>
                  </a:lnTo>
                  <a:lnTo>
                    <a:pt x="9336" y="12843"/>
                  </a:lnTo>
                  <a:lnTo>
                    <a:pt x="9519" y="13135"/>
                  </a:lnTo>
                  <a:lnTo>
                    <a:pt x="9702" y="13135"/>
                  </a:lnTo>
                  <a:lnTo>
                    <a:pt x="9885" y="13427"/>
                  </a:lnTo>
                  <a:lnTo>
                    <a:pt x="10068" y="13719"/>
                  </a:lnTo>
                  <a:lnTo>
                    <a:pt x="10434" y="13719"/>
                  </a:lnTo>
                  <a:lnTo>
                    <a:pt x="10800" y="13719"/>
                  </a:lnTo>
                  <a:lnTo>
                    <a:pt x="10983" y="13719"/>
                  </a:lnTo>
                  <a:lnTo>
                    <a:pt x="11349" y="13719"/>
                  </a:lnTo>
                  <a:lnTo>
                    <a:pt x="11715" y="13427"/>
                  </a:lnTo>
                  <a:lnTo>
                    <a:pt x="11898" y="13135"/>
                  </a:lnTo>
                  <a:lnTo>
                    <a:pt x="12081" y="13135"/>
                  </a:lnTo>
                  <a:lnTo>
                    <a:pt x="12264" y="12843"/>
                  </a:lnTo>
                  <a:lnTo>
                    <a:pt x="12264" y="12551"/>
                  </a:lnTo>
                  <a:lnTo>
                    <a:pt x="12264" y="12259"/>
                  </a:lnTo>
                  <a:lnTo>
                    <a:pt x="9153" y="12259"/>
                  </a:lnTo>
                  <a:lnTo>
                    <a:pt x="2563" y="12259"/>
                  </a:lnTo>
                  <a:close/>
                </a:path>
                <a:path w="21600" h="21600" extrusionOk="0">
                  <a:moveTo>
                    <a:pt x="21600" y="7589"/>
                  </a:moveTo>
                  <a:lnTo>
                    <a:pt x="17756" y="0"/>
                  </a:lnTo>
                  <a:lnTo>
                    <a:pt x="10800" y="0"/>
                  </a:lnTo>
                  <a:lnTo>
                    <a:pt x="3844" y="0"/>
                  </a:lnTo>
                  <a:lnTo>
                    <a:pt x="0" y="7589"/>
                  </a:lnTo>
                  <a:lnTo>
                    <a:pt x="0" y="10800"/>
                  </a:lnTo>
                  <a:lnTo>
                    <a:pt x="0" y="18097"/>
                  </a:lnTo>
                  <a:lnTo>
                    <a:pt x="1464" y="18097"/>
                  </a:lnTo>
                  <a:lnTo>
                    <a:pt x="1464" y="21600"/>
                  </a:lnTo>
                  <a:lnTo>
                    <a:pt x="10800" y="21600"/>
                  </a:lnTo>
                  <a:lnTo>
                    <a:pt x="19953" y="21600"/>
                  </a:lnTo>
                  <a:lnTo>
                    <a:pt x="19953" y="18097"/>
                  </a:lnTo>
                  <a:lnTo>
                    <a:pt x="21600" y="18097"/>
                  </a:lnTo>
                  <a:lnTo>
                    <a:pt x="21600" y="11092"/>
                  </a:lnTo>
                  <a:lnTo>
                    <a:pt x="21600" y="7589"/>
                  </a:lnTo>
                </a:path>
                <a:path w="21600" h="21600" extrusionOk="0">
                  <a:moveTo>
                    <a:pt x="1647" y="18097"/>
                  </a:moveTo>
                  <a:lnTo>
                    <a:pt x="6407" y="18097"/>
                  </a:lnTo>
                  <a:moveTo>
                    <a:pt x="19953" y="18097"/>
                  </a:moveTo>
                  <a:lnTo>
                    <a:pt x="15010" y="18097"/>
                  </a:lnTo>
                  <a:moveTo>
                    <a:pt x="0" y="7589"/>
                  </a:moveTo>
                  <a:lnTo>
                    <a:pt x="21417" y="7589"/>
                  </a:lnTo>
                  <a:lnTo>
                    <a:pt x="21600" y="7589"/>
                  </a:lnTo>
                </a:path>
              </a:pathLst>
            </a:cu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89" name="printer2">
              <a:extLst>
                <a:ext uri="{FF2B5EF4-FFF2-40B4-BE49-F238E27FC236}">
                  <a16:creationId xmlns:a16="http://schemas.microsoft.com/office/drawing/2014/main" id="{C6135309-AC54-412A-92F2-678FA4018EB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63" y="1865"/>
              <a:ext cx="839" cy="4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1390 w 21600"/>
                <a:gd name="T37" fmla="*/ 23279 h 21600"/>
                <a:gd name="T38" fmla="*/ 20261 w 21600"/>
                <a:gd name="T39" fmla="*/ 31129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 extrusionOk="0">
                  <a:moveTo>
                    <a:pt x="10673" y="0"/>
                  </a:moveTo>
                  <a:lnTo>
                    <a:pt x="19186" y="0"/>
                  </a:lnTo>
                  <a:lnTo>
                    <a:pt x="21600" y="4703"/>
                  </a:lnTo>
                  <a:lnTo>
                    <a:pt x="21600" y="10800"/>
                  </a:lnTo>
                  <a:lnTo>
                    <a:pt x="21600" y="16548"/>
                  </a:lnTo>
                  <a:lnTo>
                    <a:pt x="18042" y="16548"/>
                  </a:lnTo>
                  <a:lnTo>
                    <a:pt x="18042" y="21600"/>
                  </a:lnTo>
                  <a:lnTo>
                    <a:pt x="10673" y="21600"/>
                  </a:lnTo>
                  <a:lnTo>
                    <a:pt x="3176" y="21600"/>
                  </a:lnTo>
                  <a:lnTo>
                    <a:pt x="3176" y="16548"/>
                  </a:lnTo>
                  <a:lnTo>
                    <a:pt x="0" y="16548"/>
                  </a:lnTo>
                  <a:lnTo>
                    <a:pt x="0" y="10800"/>
                  </a:lnTo>
                  <a:lnTo>
                    <a:pt x="0" y="4703"/>
                  </a:lnTo>
                  <a:lnTo>
                    <a:pt x="2414" y="0"/>
                  </a:lnTo>
                  <a:lnTo>
                    <a:pt x="10673" y="0"/>
                  </a:lnTo>
                  <a:close/>
                </a:path>
                <a:path w="21600" h="21600" extrusionOk="0">
                  <a:moveTo>
                    <a:pt x="0" y="4703"/>
                  </a:moveTo>
                  <a:lnTo>
                    <a:pt x="3558" y="4703"/>
                  </a:lnTo>
                  <a:lnTo>
                    <a:pt x="17026" y="4703"/>
                  </a:lnTo>
                  <a:lnTo>
                    <a:pt x="21600" y="4703"/>
                  </a:lnTo>
                  <a:lnTo>
                    <a:pt x="0" y="4703"/>
                  </a:lnTo>
                  <a:moveTo>
                    <a:pt x="16518" y="4703"/>
                  </a:moveTo>
                  <a:lnTo>
                    <a:pt x="16518" y="10452"/>
                  </a:lnTo>
                  <a:lnTo>
                    <a:pt x="0" y="10452"/>
                  </a:lnTo>
                  <a:moveTo>
                    <a:pt x="4320" y="16548"/>
                  </a:moveTo>
                  <a:lnTo>
                    <a:pt x="4320" y="17419"/>
                  </a:lnTo>
                  <a:lnTo>
                    <a:pt x="4320" y="20555"/>
                  </a:lnTo>
                  <a:lnTo>
                    <a:pt x="4320" y="21600"/>
                  </a:lnTo>
                  <a:lnTo>
                    <a:pt x="4320" y="16548"/>
                  </a:lnTo>
                  <a:moveTo>
                    <a:pt x="16899" y="16548"/>
                  </a:moveTo>
                  <a:lnTo>
                    <a:pt x="16899" y="17419"/>
                  </a:lnTo>
                  <a:lnTo>
                    <a:pt x="16899" y="20555"/>
                  </a:lnTo>
                  <a:lnTo>
                    <a:pt x="16899" y="21600"/>
                  </a:lnTo>
                  <a:lnTo>
                    <a:pt x="16899" y="16548"/>
                  </a:lnTo>
                  <a:moveTo>
                    <a:pt x="15247" y="14981"/>
                  </a:moveTo>
                  <a:lnTo>
                    <a:pt x="15247" y="10452"/>
                  </a:lnTo>
                  <a:lnTo>
                    <a:pt x="16899" y="16548"/>
                  </a:lnTo>
                  <a:lnTo>
                    <a:pt x="18042" y="16548"/>
                  </a:lnTo>
                  <a:lnTo>
                    <a:pt x="16518" y="10452"/>
                  </a:lnTo>
                  <a:moveTo>
                    <a:pt x="15247" y="14981"/>
                  </a:moveTo>
                  <a:lnTo>
                    <a:pt x="15247" y="14981"/>
                  </a:lnTo>
                  <a:lnTo>
                    <a:pt x="16772" y="17942"/>
                  </a:lnTo>
                  <a:lnTo>
                    <a:pt x="4447" y="17942"/>
                  </a:lnTo>
                  <a:lnTo>
                    <a:pt x="5972" y="14981"/>
                  </a:lnTo>
                  <a:lnTo>
                    <a:pt x="5972" y="10452"/>
                  </a:lnTo>
                  <a:lnTo>
                    <a:pt x="4320" y="16548"/>
                  </a:lnTo>
                  <a:lnTo>
                    <a:pt x="3176" y="16548"/>
                  </a:lnTo>
                  <a:lnTo>
                    <a:pt x="4701" y="10452"/>
                  </a:lnTo>
                  <a:moveTo>
                    <a:pt x="20202" y="5574"/>
                  </a:moveTo>
                  <a:lnTo>
                    <a:pt x="20711" y="5574"/>
                  </a:lnTo>
                  <a:lnTo>
                    <a:pt x="20711" y="7839"/>
                  </a:lnTo>
                  <a:lnTo>
                    <a:pt x="20202" y="7839"/>
                  </a:lnTo>
                  <a:lnTo>
                    <a:pt x="20202" y="5574"/>
                  </a:lnTo>
                  <a:moveTo>
                    <a:pt x="5972" y="14981"/>
                  </a:moveTo>
                  <a:lnTo>
                    <a:pt x="7496" y="14981"/>
                  </a:lnTo>
                  <a:lnTo>
                    <a:pt x="13341" y="14981"/>
                  </a:lnTo>
                  <a:lnTo>
                    <a:pt x="15247" y="1498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0" name="scanner1">
              <a:extLst>
                <a:ext uri="{FF2B5EF4-FFF2-40B4-BE49-F238E27FC236}">
                  <a16:creationId xmlns:a16="http://schemas.microsoft.com/office/drawing/2014/main" id="{F850468E-FA12-419A-9978-A8C8E99A81E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270" y="2250"/>
              <a:ext cx="794" cy="4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1415 w 21600"/>
                <a:gd name="T22" fmla="*/ 23052 h 21600"/>
                <a:gd name="T23" fmla="*/ 20321 w 21600"/>
                <a:gd name="T24" fmla="*/ 30948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 extrusionOk="0">
                  <a:moveTo>
                    <a:pt x="15350" y="4547"/>
                  </a:moveTo>
                  <a:lnTo>
                    <a:pt x="21600" y="7200"/>
                  </a:lnTo>
                  <a:lnTo>
                    <a:pt x="21600" y="10800"/>
                  </a:lnTo>
                  <a:lnTo>
                    <a:pt x="21600" y="12695"/>
                  </a:lnTo>
                  <a:lnTo>
                    <a:pt x="13925" y="21600"/>
                  </a:lnTo>
                  <a:lnTo>
                    <a:pt x="10964" y="19326"/>
                  </a:lnTo>
                  <a:lnTo>
                    <a:pt x="0" y="11558"/>
                  </a:lnTo>
                  <a:lnTo>
                    <a:pt x="0" y="10800"/>
                  </a:lnTo>
                  <a:lnTo>
                    <a:pt x="0" y="6063"/>
                  </a:lnTo>
                  <a:lnTo>
                    <a:pt x="7456" y="0"/>
                  </a:lnTo>
                  <a:lnTo>
                    <a:pt x="8552" y="568"/>
                  </a:lnTo>
                  <a:lnTo>
                    <a:pt x="10964" y="568"/>
                  </a:lnTo>
                  <a:lnTo>
                    <a:pt x="18749" y="947"/>
                  </a:lnTo>
                  <a:lnTo>
                    <a:pt x="15350" y="4547"/>
                  </a:lnTo>
                  <a:close/>
                </a:path>
                <a:path w="21600" h="21600" extrusionOk="0">
                  <a:moveTo>
                    <a:pt x="15350" y="4547"/>
                  </a:moveTo>
                  <a:lnTo>
                    <a:pt x="21600" y="7200"/>
                  </a:lnTo>
                  <a:lnTo>
                    <a:pt x="13925" y="15347"/>
                  </a:lnTo>
                  <a:lnTo>
                    <a:pt x="0" y="6063"/>
                  </a:lnTo>
                  <a:moveTo>
                    <a:pt x="8552" y="568"/>
                  </a:moveTo>
                  <a:lnTo>
                    <a:pt x="2083" y="6063"/>
                  </a:lnTo>
                  <a:lnTo>
                    <a:pt x="11951" y="7579"/>
                  </a:lnTo>
                  <a:lnTo>
                    <a:pt x="15350" y="4547"/>
                  </a:lnTo>
                  <a:moveTo>
                    <a:pt x="14254" y="5684"/>
                  </a:moveTo>
                  <a:lnTo>
                    <a:pt x="19078" y="7768"/>
                  </a:lnTo>
                  <a:lnTo>
                    <a:pt x="13815" y="13074"/>
                  </a:lnTo>
                  <a:lnTo>
                    <a:pt x="2083" y="6063"/>
                  </a:lnTo>
                  <a:moveTo>
                    <a:pt x="13925" y="21600"/>
                  </a:moveTo>
                  <a:lnTo>
                    <a:pt x="13925" y="20463"/>
                  </a:lnTo>
                  <a:lnTo>
                    <a:pt x="13925" y="16674"/>
                  </a:lnTo>
                  <a:lnTo>
                    <a:pt x="13925" y="15347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1" name="tower">
              <a:extLst>
                <a:ext uri="{FF2B5EF4-FFF2-40B4-BE49-F238E27FC236}">
                  <a16:creationId xmlns:a16="http://schemas.microsoft.com/office/drawing/2014/main" id="{73E7C46B-723C-45B2-AD2A-3420AE3FE00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336" y="1661"/>
              <a:ext cx="544" cy="9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76 w 21600"/>
                <a:gd name="T31" fmla="*/ 22529 h 21600"/>
                <a:gd name="T32" fmla="*/ 21481 w 21600"/>
                <a:gd name="T33" fmla="*/ 26988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7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46" grpId="0" autoUpdateAnimBg="0"/>
      <p:bldP spid="375847" grpId="0" autoUpdateAnimBg="0"/>
      <p:bldP spid="375848" grpId="0" autoUpdateAnimBg="0"/>
      <p:bldP spid="37584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76" name="Rectangle 20">
            <a:extLst>
              <a:ext uri="{FF2B5EF4-FFF2-40B4-BE49-F238E27FC236}">
                <a16:creationId xmlns:a16="http://schemas.microsoft.com/office/drawing/2014/main" id="{FD9B5EF0-C029-4BC1-A464-4F411F251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12738"/>
            <a:ext cx="7129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900">
                <a:solidFill>
                  <a:schemeClr val="folHlink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2)</a:t>
            </a: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优先编码器线</a:t>
            </a:r>
            <a:r>
              <a:rPr kumimoji="1"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(4-2 </a:t>
            </a: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线优先编码器</a:t>
            </a:r>
            <a:r>
              <a:rPr kumimoji="1"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（设计）</a:t>
            </a:r>
          </a:p>
        </p:txBody>
      </p:sp>
      <p:sp>
        <p:nvSpPr>
          <p:cNvPr id="377877" name="Rectangle 21">
            <a:extLst>
              <a:ext uri="{FF2B5EF4-FFF2-40B4-BE49-F238E27FC236}">
                <a16:creationId xmlns:a16="http://schemas.microsoft.com/office/drawing/2014/main" id="{38BE0227-5670-4E0B-B011-767190EF5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36838"/>
            <a:ext cx="2481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）列出功能表</a:t>
            </a:r>
          </a:p>
        </p:txBody>
      </p:sp>
      <p:graphicFrame>
        <p:nvGraphicFramePr>
          <p:cNvPr id="377878" name="Group 22">
            <a:extLst>
              <a:ext uri="{FF2B5EF4-FFF2-40B4-BE49-F238E27FC236}">
                <a16:creationId xmlns:a16="http://schemas.microsoft.com/office/drawing/2014/main" id="{878782DF-8846-4B4D-97CC-3EE2C78534BC}"/>
              </a:ext>
            </a:extLst>
          </p:cNvPr>
          <p:cNvGraphicFramePr>
            <a:graphicFrameLocks noGrp="1"/>
          </p:cNvGraphicFramePr>
          <p:nvPr/>
        </p:nvGraphicFramePr>
        <p:xfrm>
          <a:off x="2662238" y="3082925"/>
          <a:ext cx="3505200" cy="3024188"/>
        </p:xfrm>
        <a:graphic>
          <a:graphicData uri="http://schemas.openxmlformats.org/drawingml/2006/table">
            <a:tbl>
              <a:tblPr/>
              <a:tblGrid>
                <a:gridCol w="598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8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10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输  入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输  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</a:tabLst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</a:tabLst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7925" name="Line 69">
            <a:extLst>
              <a:ext uri="{FF2B5EF4-FFF2-40B4-BE49-F238E27FC236}">
                <a16:creationId xmlns:a16="http://schemas.microsoft.com/office/drawing/2014/main" id="{609A0A1B-1CE7-45F2-B365-070799E9E1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54313" y="6237288"/>
            <a:ext cx="233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926" name="Text Box 70">
            <a:extLst>
              <a:ext uri="{FF2B5EF4-FFF2-40B4-BE49-F238E27FC236}">
                <a16:creationId xmlns:a16="http://schemas.microsoft.com/office/drawing/2014/main" id="{4611EAD9-9504-44B2-8D0E-F50A48D2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3" y="6180138"/>
            <a:ext cx="7191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高</a:t>
            </a:r>
          </a:p>
        </p:txBody>
      </p:sp>
      <p:sp>
        <p:nvSpPr>
          <p:cNvPr id="377927" name="Text Box 71">
            <a:extLst>
              <a:ext uri="{FF2B5EF4-FFF2-40B4-BE49-F238E27FC236}">
                <a16:creationId xmlns:a16="http://schemas.microsoft.com/office/drawing/2014/main" id="{8AF8DE37-9ECD-4F6A-8596-C55FBD962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6256338"/>
            <a:ext cx="6572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低</a:t>
            </a:r>
          </a:p>
        </p:txBody>
      </p:sp>
      <p:sp>
        <p:nvSpPr>
          <p:cNvPr id="377928" name="Rectangle 72">
            <a:extLst>
              <a:ext uri="{FF2B5EF4-FFF2-40B4-BE49-F238E27FC236}">
                <a16:creationId xmlns:a16="http://schemas.microsoft.com/office/drawing/2014/main" id="{B76ADEFD-736D-45F4-828F-AFF54F10A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2852738"/>
            <a:ext cx="3465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）写出逻辑表达式</a:t>
            </a:r>
          </a:p>
        </p:txBody>
      </p:sp>
      <p:sp>
        <p:nvSpPr>
          <p:cNvPr id="377929" name="Rectangle 73">
            <a:extLst>
              <a:ext uri="{FF2B5EF4-FFF2-40B4-BE49-F238E27FC236}">
                <a16:creationId xmlns:a16="http://schemas.microsoft.com/office/drawing/2014/main" id="{3D9DC494-7A4D-471F-8000-0CBC373EF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988" y="5084763"/>
            <a:ext cx="3986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）画出逻辑电路（略）</a:t>
            </a:r>
          </a:p>
        </p:txBody>
      </p:sp>
      <p:sp>
        <p:nvSpPr>
          <p:cNvPr id="377930" name="Rectangle 74">
            <a:extLst>
              <a:ext uri="{FF2B5EF4-FFF2-40B4-BE49-F238E27FC236}">
                <a16:creationId xmlns:a16="http://schemas.microsoft.com/office/drawing/2014/main" id="{96BD3A86-640D-43C5-AFD5-5F5EF512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325" y="1168400"/>
            <a:ext cx="657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输入编码信号高电平有效，输出为二进制代码</a:t>
            </a:r>
          </a:p>
        </p:txBody>
      </p:sp>
      <p:grpSp>
        <p:nvGrpSpPr>
          <p:cNvPr id="2" name="Group 75">
            <a:extLst>
              <a:ext uri="{FF2B5EF4-FFF2-40B4-BE49-F238E27FC236}">
                <a16:creationId xmlns:a16="http://schemas.microsoft.com/office/drawing/2014/main" id="{75DCECEF-C9FF-4CC8-BB91-D153FF8E699D}"/>
              </a:ext>
            </a:extLst>
          </p:cNvPr>
          <p:cNvGrpSpPr>
            <a:grpSpLocks/>
          </p:cNvGrpSpPr>
          <p:nvPr/>
        </p:nvGrpSpPr>
        <p:grpSpPr bwMode="auto">
          <a:xfrm>
            <a:off x="1330325" y="1652588"/>
            <a:ext cx="5916613" cy="457200"/>
            <a:chOff x="641" y="1056"/>
            <a:chExt cx="3727" cy="288"/>
          </a:xfrm>
        </p:grpSpPr>
        <p:sp>
          <p:nvSpPr>
            <p:cNvPr id="22616" name="Rectangle 76">
              <a:extLst>
                <a:ext uri="{FF2B5EF4-FFF2-40B4-BE49-F238E27FC236}">
                  <a16:creationId xmlns:a16="http://schemas.microsoft.com/office/drawing/2014/main" id="{7EDA965F-2541-434B-B42E-DB7A34B9F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" y="1056"/>
              <a:ext cx="37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输入编码信号优先级从高到低为</a:t>
              </a:r>
            </a:p>
          </p:txBody>
        </p:sp>
        <p:sp>
          <p:nvSpPr>
            <p:cNvPr id="22617" name="Rectangle 77">
              <a:extLst>
                <a:ext uri="{FF2B5EF4-FFF2-40B4-BE49-F238E27FC236}">
                  <a16:creationId xmlns:a16="http://schemas.microsoft.com/office/drawing/2014/main" id="{C3C3E1E7-D97A-4A1E-8A9F-28BA6536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5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aseline="-3000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2618" name="Rectangle 78">
              <a:extLst>
                <a:ext uri="{FF2B5EF4-FFF2-40B4-BE49-F238E27FC236}">
                  <a16:creationId xmlns:a16="http://schemas.microsoft.com/office/drawing/2014/main" id="{BE5EAB6B-99B0-484E-9D28-77D08027D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05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aseline="-3000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2619" name="Rectangle 79">
              <a:extLst>
                <a:ext uri="{FF2B5EF4-FFF2-40B4-BE49-F238E27FC236}">
                  <a16:creationId xmlns:a16="http://schemas.microsoft.com/office/drawing/2014/main" id="{5117F6AE-38DF-4B5B-8617-BC53AF77A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056"/>
              <a:ext cx="2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</a:t>
              </a:r>
              <a:endParaRPr lang="en-US" altLang="zh-CN" sz="2400" baseline="-300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7936" name="Rectangle 80">
            <a:extLst>
              <a:ext uri="{FF2B5EF4-FFF2-40B4-BE49-F238E27FC236}">
                <a16:creationId xmlns:a16="http://schemas.microsoft.com/office/drawing/2014/main" id="{3F36E397-E2DB-4BC6-8AA2-647F523D9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325" y="2105025"/>
            <a:ext cx="5684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输入为编码信号</a:t>
            </a:r>
            <a:r>
              <a:rPr kumimoji="1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3 </a:t>
            </a:r>
            <a:r>
              <a:rPr kumimoji="1" lang="en-US" altLang="zh-CN" sz="240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</a:t>
            </a:r>
            <a:r>
              <a:rPr kumimoji="1"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       </a:t>
            </a: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输出为</a:t>
            </a:r>
            <a:r>
              <a:rPr kumimoji="1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Y</a:t>
            </a:r>
            <a:r>
              <a:rPr kumimoji="1"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 </a:t>
            </a:r>
            <a:r>
              <a:rPr kumimoji="1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</a:rPr>
              <a:t>Y</a:t>
            </a:r>
            <a:r>
              <a:rPr kumimoji="1"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3" name="Group 81">
            <a:extLst>
              <a:ext uri="{FF2B5EF4-FFF2-40B4-BE49-F238E27FC236}">
                <a16:creationId xmlns:a16="http://schemas.microsoft.com/office/drawing/2014/main" id="{67137F29-56F7-44A1-B4EB-30FE1C3665B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05663" y="3446463"/>
            <a:ext cx="1930400" cy="600075"/>
            <a:chOff x="3433" y="2436"/>
            <a:chExt cx="1524" cy="474"/>
          </a:xfrm>
        </p:grpSpPr>
        <p:sp>
          <p:nvSpPr>
            <p:cNvPr id="22604" name="AutoShape 82">
              <a:extLst>
                <a:ext uri="{FF2B5EF4-FFF2-40B4-BE49-F238E27FC236}">
                  <a16:creationId xmlns:a16="http://schemas.microsoft.com/office/drawing/2014/main" id="{C549C909-33C5-412A-AE17-4CC8013CC4A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33" y="2436"/>
              <a:ext cx="1524" cy="435"/>
            </a:xfrm>
            <a:prstGeom prst="rect">
              <a:avLst/>
            </a:prstGeom>
            <a:solidFill>
              <a:schemeClr val="accent2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5" name="Line 83">
              <a:extLst>
                <a:ext uri="{FF2B5EF4-FFF2-40B4-BE49-F238E27FC236}">
                  <a16:creationId xmlns:a16="http://schemas.microsoft.com/office/drawing/2014/main" id="{FEA8C109-FDBF-4DAC-AB76-CD84997BC5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6" y="2493"/>
              <a:ext cx="2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6" name="Rectangle 84">
              <a:extLst>
                <a:ext uri="{FF2B5EF4-FFF2-40B4-BE49-F238E27FC236}">
                  <a16:creationId xmlns:a16="http://schemas.microsoft.com/office/drawing/2014/main" id="{1A6184A9-6BD3-4457-B6EE-C1E0C8CB9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" y="2667"/>
              <a:ext cx="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9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07" name="Rectangle 85">
              <a:extLst>
                <a:ext uri="{FF2B5EF4-FFF2-40B4-BE49-F238E27FC236}">
                  <a16:creationId xmlns:a16="http://schemas.microsoft.com/office/drawing/2014/main" id="{952A07A0-CCA2-45D6-B72A-A09A1D4B8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" y="2667"/>
              <a:ext cx="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9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08" name="Rectangle 86">
              <a:extLst>
                <a:ext uri="{FF2B5EF4-FFF2-40B4-BE49-F238E27FC236}">
                  <a16:creationId xmlns:a16="http://schemas.microsoft.com/office/drawing/2014/main" id="{EA895FFA-BBAD-4143-8CF9-CD074C537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2667"/>
              <a:ext cx="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9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09" name="Rectangle 87">
              <a:extLst>
                <a:ext uri="{FF2B5EF4-FFF2-40B4-BE49-F238E27FC236}">
                  <a16:creationId xmlns:a16="http://schemas.microsoft.com/office/drawing/2014/main" id="{6298EDD8-1193-455B-A72E-AC0AAD233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667"/>
              <a:ext cx="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9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10" name="Rectangle 88">
              <a:extLst>
                <a:ext uri="{FF2B5EF4-FFF2-40B4-BE49-F238E27FC236}">
                  <a16:creationId xmlns:a16="http://schemas.microsoft.com/office/drawing/2014/main" id="{2C0CC2D5-0716-4F8D-AF87-3C8124265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" y="2509"/>
              <a:ext cx="130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11" name="Rectangle 89">
              <a:extLst>
                <a:ext uri="{FF2B5EF4-FFF2-40B4-BE49-F238E27FC236}">
                  <a16:creationId xmlns:a16="http://schemas.microsoft.com/office/drawing/2014/main" id="{5E2B045E-9581-4E7C-A482-E860A0435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509"/>
              <a:ext cx="130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12" name="Rectangle 90">
              <a:extLst>
                <a:ext uri="{FF2B5EF4-FFF2-40B4-BE49-F238E27FC236}">
                  <a16:creationId xmlns:a16="http://schemas.microsoft.com/office/drawing/2014/main" id="{ECD9E5BC-DB99-4275-89E4-00802A436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2509"/>
              <a:ext cx="130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13" name="Rectangle 91">
              <a:extLst>
                <a:ext uri="{FF2B5EF4-FFF2-40B4-BE49-F238E27FC236}">
                  <a16:creationId xmlns:a16="http://schemas.microsoft.com/office/drawing/2014/main" id="{B9BEED38-5A4A-4AF1-BC6A-D0FAAA2D7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2" y="2509"/>
              <a:ext cx="204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14" name="Rectangle 92">
              <a:extLst>
                <a:ext uri="{FF2B5EF4-FFF2-40B4-BE49-F238E27FC236}">
                  <a16:creationId xmlns:a16="http://schemas.microsoft.com/office/drawing/2014/main" id="{40AF2567-004D-4F70-B847-905AC5438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" y="2479"/>
              <a:ext cx="190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15" name="Rectangle 93">
              <a:extLst>
                <a:ext uri="{FF2B5EF4-FFF2-40B4-BE49-F238E27FC236}">
                  <a16:creationId xmlns:a16="http://schemas.microsoft.com/office/drawing/2014/main" id="{09339CBE-FF14-4115-BAFB-63537781A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8" y="2479"/>
              <a:ext cx="190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94">
            <a:extLst>
              <a:ext uri="{FF2B5EF4-FFF2-40B4-BE49-F238E27FC236}">
                <a16:creationId xmlns:a16="http://schemas.microsoft.com/office/drawing/2014/main" id="{57DEFA7B-8658-4052-99BB-BF1E727435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75500" y="4222750"/>
            <a:ext cx="2290763" cy="601663"/>
            <a:chOff x="3433" y="3156"/>
            <a:chExt cx="1763" cy="463"/>
          </a:xfrm>
        </p:grpSpPr>
        <p:sp>
          <p:nvSpPr>
            <p:cNvPr id="22589" name="AutoShape 95">
              <a:extLst>
                <a:ext uri="{FF2B5EF4-FFF2-40B4-BE49-F238E27FC236}">
                  <a16:creationId xmlns:a16="http://schemas.microsoft.com/office/drawing/2014/main" id="{4062DAB8-AC1E-4497-A478-F7FADC9B4F6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33" y="3156"/>
              <a:ext cx="1763" cy="435"/>
            </a:xfrm>
            <a:prstGeom prst="rect">
              <a:avLst/>
            </a:prstGeom>
            <a:solidFill>
              <a:schemeClr val="accent2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0" name="Line 96">
              <a:extLst>
                <a:ext uri="{FF2B5EF4-FFF2-40B4-BE49-F238E27FC236}">
                  <a16:creationId xmlns:a16="http://schemas.microsoft.com/office/drawing/2014/main" id="{F608747A-7A51-4076-97FC-CC91B53F8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3" y="3213"/>
              <a:ext cx="2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1" name="Line 97">
              <a:extLst>
                <a:ext uri="{FF2B5EF4-FFF2-40B4-BE49-F238E27FC236}">
                  <a16:creationId xmlns:a16="http://schemas.microsoft.com/office/drawing/2014/main" id="{14CB1DFC-0C3E-4596-A733-6071FD78F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5" y="3213"/>
              <a:ext cx="22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2" name="Rectangle 98">
              <a:extLst>
                <a:ext uri="{FF2B5EF4-FFF2-40B4-BE49-F238E27FC236}">
                  <a16:creationId xmlns:a16="http://schemas.microsoft.com/office/drawing/2014/main" id="{A73BF1C1-738A-4874-B595-176B44885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3387"/>
              <a:ext cx="94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9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93" name="Rectangle 99">
              <a:extLst>
                <a:ext uri="{FF2B5EF4-FFF2-40B4-BE49-F238E27FC236}">
                  <a16:creationId xmlns:a16="http://schemas.microsoft.com/office/drawing/2014/main" id="{0820EFA2-4819-4752-9154-E58427E43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387"/>
              <a:ext cx="94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9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94" name="Rectangle 100">
              <a:extLst>
                <a:ext uri="{FF2B5EF4-FFF2-40B4-BE49-F238E27FC236}">
                  <a16:creationId xmlns:a16="http://schemas.microsoft.com/office/drawing/2014/main" id="{E1CC442F-456C-412F-9654-CA302566A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" y="3387"/>
              <a:ext cx="7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9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95" name="Rectangle 101">
              <a:extLst>
                <a:ext uri="{FF2B5EF4-FFF2-40B4-BE49-F238E27FC236}">
                  <a16:creationId xmlns:a16="http://schemas.microsoft.com/office/drawing/2014/main" id="{56E7DECD-7542-4423-924B-8EF881CC5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3387"/>
              <a:ext cx="94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9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96" name="Rectangle 102">
              <a:extLst>
                <a:ext uri="{FF2B5EF4-FFF2-40B4-BE49-F238E27FC236}">
                  <a16:creationId xmlns:a16="http://schemas.microsoft.com/office/drawing/2014/main" id="{26068BEA-5453-42A1-91CB-7E63A53B8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3387"/>
              <a:ext cx="94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9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97" name="Rectangle 103">
              <a:extLst>
                <a:ext uri="{FF2B5EF4-FFF2-40B4-BE49-F238E27FC236}">
                  <a16:creationId xmlns:a16="http://schemas.microsoft.com/office/drawing/2014/main" id="{2AAC7982-5CDC-4BC8-A1D9-55F646C6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2" y="3229"/>
              <a:ext cx="126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98" name="Rectangle 104">
              <a:extLst>
                <a:ext uri="{FF2B5EF4-FFF2-40B4-BE49-F238E27FC236}">
                  <a16:creationId xmlns:a16="http://schemas.microsoft.com/office/drawing/2014/main" id="{DF59E9E4-6A1F-40D7-96BF-040C259B6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3229"/>
              <a:ext cx="126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99" name="Rectangle 105">
              <a:extLst>
                <a:ext uri="{FF2B5EF4-FFF2-40B4-BE49-F238E27FC236}">
                  <a16:creationId xmlns:a16="http://schemas.microsoft.com/office/drawing/2014/main" id="{880B2BC5-1559-4F89-BC83-C8B556DC9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3229"/>
              <a:ext cx="126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00" name="Rectangle 106">
              <a:extLst>
                <a:ext uri="{FF2B5EF4-FFF2-40B4-BE49-F238E27FC236}">
                  <a16:creationId xmlns:a16="http://schemas.microsoft.com/office/drawing/2014/main" id="{CB2C77CE-9CEC-465C-B5C4-20F2E2A7B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3" y="3229"/>
              <a:ext cx="127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01" name="Rectangle 107">
              <a:extLst>
                <a:ext uri="{FF2B5EF4-FFF2-40B4-BE49-F238E27FC236}">
                  <a16:creationId xmlns:a16="http://schemas.microsoft.com/office/drawing/2014/main" id="{8C02DB5B-F7FD-40F5-9C60-A2AF61F6F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3229"/>
              <a:ext cx="199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02" name="Rectangle 108">
              <a:extLst>
                <a:ext uri="{FF2B5EF4-FFF2-40B4-BE49-F238E27FC236}">
                  <a16:creationId xmlns:a16="http://schemas.microsoft.com/office/drawing/2014/main" id="{AD7C59B0-A687-43E4-9573-08BCA2CF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199"/>
              <a:ext cx="18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03" name="Rectangle 109">
              <a:extLst>
                <a:ext uri="{FF2B5EF4-FFF2-40B4-BE49-F238E27FC236}">
                  <a16:creationId xmlns:a16="http://schemas.microsoft.com/office/drawing/2014/main" id="{5627600C-5B9B-4FE0-8419-FFFD0D711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199"/>
              <a:ext cx="18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3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180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7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7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77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7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7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7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7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7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76" grpId="0" autoUpdateAnimBg="0"/>
      <p:bldP spid="377877" grpId="0" autoUpdateAnimBg="0"/>
      <p:bldP spid="377926" grpId="0" autoUpdateAnimBg="0"/>
      <p:bldP spid="377927" grpId="0" autoUpdateAnimBg="0"/>
      <p:bldP spid="377928" grpId="0" autoUpdateAnimBg="0"/>
      <p:bldP spid="377929" grpId="0" autoUpdateAnimBg="0"/>
      <p:bldP spid="377930" grpId="0" autoUpdateAnimBg="0"/>
      <p:bldP spid="37793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5">
            <a:extLst>
              <a:ext uri="{FF2B5EF4-FFF2-40B4-BE49-F238E27FC236}">
                <a16:creationId xmlns:a16="http://schemas.microsoft.com/office/drawing/2014/main" id="{E0F32DD0-2FE3-46A4-8988-ED73A8BD5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1196975"/>
            <a:ext cx="65976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8-3</a:t>
            </a: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线 优先编码器</a:t>
            </a:r>
            <a:r>
              <a:rPr kumimoji="1" lang="en-US" altLang="zh-CN" sz="2400">
                <a:solidFill>
                  <a:schemeClr val="fol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CD4532</a:t>
            </a: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的示意框图、引脚图</a:t>
            </a:r>
          </a:p>
        </p:txBody>
      </p:sp>
      <p:sp>
        <p:nvSpPr>
          <p:cNvPr id="23555" name="Rectangle 26">
            <a:extLst>
              <a:ext uri="{FF2B5EF4-FFF2-40B4-BE49-F238E27FC236}">
                <a16:creationId xmlns:a16="http://schemas.microsoft.com/office/drawing/2014/main" id="{5703ABC1-0B10-486C-9E13-1546B4450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475" y="446088"/>
            <a:ext cx="30892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2  </a:t>
            </a:r>
            <a:r>
              <a:rPr kumimoji="1"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集成电路编码器</a:t>
            </a:r>
          </a:p>
        </p:txBody>
      </p:sp>
      <p:graphicFrame>
        <p:nvGraphicFramePr>
          <p:cNvPr id="23556" name="Object 28">
            <a:extLst>
              <a:ext uri="{FF2B5EF4-FFF2-40B4-BE49-F238E27FC236}">
                <a16:creationId xmlns:a16="http://schemas.microsoft.com/office/drawing/2014/main" id="{200B02A2-0359-4902-A8E7-DCBDB855C1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2000250"/>
          <a:ext cx="289560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" name="图片" r:id="rId3" imgW="1093635" imgH="1169581" progId="Word.Picture.8">
                  <p:embed/>
                </p:oleObj>
              </mc:Choice>
              <mc:Fallback>
                <p:oleObj name="图片" r:id="rId3" imgW="1093635" imgH="1169581" progId="Word.Picture.8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000250"/>
                        <a:ext cx="2895600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30">
            <a:extLst>
              <a:ext uri="{FF2B5EF4-FFF2-40B4-BE49-F238E27FC236}">
                <a16:creationId xmlns:a16="http://schemas.microsoft.com/office/drawing/2014/main" id="{1F0B8489-C75D-4ECD-A20D-5C4093B6A6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9738" y="2071688"/>
          <a:ext cx="3095625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" name="图片" r:id="rId5" imgW="1400175" imgH="1447800" progId="Word.Picture.8">
                  <p:embed/>
                </p:oleObj>
              </mc:Choice>
              <mc:Fallback>
                <p:oleObj name="图片" r:id="rId5" imgW="1400175" imgH="1447800" progId="Word.Picture.8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0631"/>
                      <a:stretch>
                        <a:fillRect/>
                      </a:stretch>
                    </p:blipFill>
                    <p:spPr bwMode="auto">
                      <a:xfrm>
                        <a:off x="5519738" y="2071688"/>
                        <a:ext cx="3095625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34">
            <a:extLst>
              <a:ext uri="{FF2B5EF4-FFF2-40B4-BE49-F238E27FC236}">
                <a16:creationId xmlns:a16="http://schemas.microsoft.com/office/drawing/2014/main" id="{5769BDA6-C777-4EE0-9872-6D5EFAABBB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7225" y="1196975"/>
          <a:ext cx="6192838" cy="504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图片" r:id="rId3" imgW="3236976" imgH="3532632" progId="Word.Picture.8">
                  <p:embed/>
                </p:oleObj>
              </mc:Choice>
              <mc:Fallback>
                <p:oleObj name="图片" r:id="rId3" imgW="3236976" imgH="3532632" progId="Word.Picture.8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225" y="1196975"/>
                        <a:ext cx="6192838" cy="50450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Rectangle 35">
            <a:extLst>
              <a:ext uri="{FF2B5EF4-FFF2-40B4-BE49-F238E27FC236}">
                <a16:creationId xmlns:a16="http://schemas.microsoft.com/office/drawing/2014/main" id="{22ABEC41-548E-4711-B4BA-6BDCB7046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347663"/>
            <a:ext cx="2887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8-3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CD4532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电路图</a:t>
            </a:r>
          </a:p>
        </p:txBody>
      </p:sp>
      <p:sp>
        <p:nvSpPr>
          <p:cNvPr id="24580" name="文本框 1">
            <a:extLst>
              <a:ext uri="{FF2B5EF4-FFF2-40B4-BE49-F238E27FC236}">
                <a16:creationId xmlns:a16="http://schemas.microsoft.com/office/drawing/2014/main" id="{CEE82C92-3194-4D40-9C57-B96B93136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63" y="5189538"/>
            <a:ext cx="3603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/>
              <a:t>S</a:t>
            </a:r>
            <a:endParaRPr lang="zh-CN" altLang="en-US" sz="1600"/>
          </a:p>
        </p:txBody>
      </p:sp>
      <p:sp>
        <p:nvSpPr>
          <p:cNvPr id="24581" name="文本框 4">
            <a:extLst>
              <a:ext uri="{FF2B5EF4-FFF2-40B4-BE49-F238E27FC236}">
                <a16:creationId xmlns:a16="http://schemas.microsoft.com/office/drawing/2014/main" id="{093557BB-560C-482D-B498-C4D1570C6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9088" y="5567363"/>
            <a:ext cx="3603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/>
              <a:t>O</a:t>
            </a:r>
            <a:endParaRPr lang="zh-CN" altLang="en-US" sz="1600"/>
          </a:p>
        </p:txBody>
      </p:sp>
      <p:sp>
        <p:nvSpPr>
          <p:cNvPr id="24582" name="矩形 1">
            <a:extLst>
              <a:ext uri="{FF2B5EF4-FFF2-40B4-BE49-F238E27FC236}">
                <a16:creationId xmlns:a16="http://schemas.microsoft.com/office/drawing/2014/main" id="{2A640B85-5300-4D23-B4DD-CD88E7395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938" y="5888038"/>
            <a:ext cx="401637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EI</a:t>
            </a:r>
            <a:endParaRPr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>
            <a:extLst>
              <a:ext uri="{FF2B5EF4-FFF2-40B4-BE49-F238E27FC236}">
                <a16:creationId xmlns:a16="http://schemas.microsoft.com/office/drawing/2014/main" id="{DC0E64C7-0524-4C5F-A85A-07F0E7B59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6400"/>
            <a:ext cx="518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8-3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 优先编码器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CD4532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功能表</a:t>
            </a:r>
          </a:p>
        </p:txBody>
      </p:sp>
      <p:graphicFrame>
        <p:nvGraphicFramePr>
          <p:cNvPr id="381143" name="Group 215">
            <a:extLst>
              <a:ext uri="{FF2B5EF4-FFF2-40B4-BE49-F238E27FC236}">
                <a16:creationId xmlns:a16="http://schemas.microsoft.com/office/drawing/2014/main" id="{9B3B2DFF-C06E-4C26-920C-073563FD3750}"/>
              </a:ext>
            </a:extLst>
          </p:cNvPr>
          <p:cNvGraphicFramePr>
            <a:graphicFrameLocks noGrp="1"/>
          </p:cNvGraphicFramePr>
          <p:nvPr/>
        </p:nvGraphicFramePr>
        <p:xfrm>
          <a:off x="982663" y="1177925"/>
          <a:ext cx="8928100" cy="4500563"/>
        </p:xfrm>
        <a:graphic>
          <a:graphicData uri="http://schemas.openxmlformats.org/drawingml/2006/table">
            <a:tbl>
              <a:tblPr/>
              <a:tblGrid>
                <a:gridCol w="63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96863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输      入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输  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EI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GS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EO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81131" name="Rectangle 203">
            <a:extLst>
              <a:ext uri="{FF2B5EF4-FFF2-40B4-BE49-F238E27FC236}">
                <a16:creationId xmlns:a16="http://schemas.microsoft.com/office/drawing/2014/main" id="{F6F6F98F-E05F-4B37-9413-091C8BEA1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5784850"/>
            <a:ext cx="4897437" cy="457200"/>
          </a:xfrm>
          <a:prstGeom prst="rect">
            <a:avLst/>
          </a:prstGeom>
          <a:solidFill>
            <a:srgbClr val="003366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为什么要设计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GS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EO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输出信号？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B661398D-DAB9-4633-8233-A70078D50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2354263"/>
            <a:ext cx="8928100" cy="360362"/>
          </a:xfrm>
          <a:prstGeom prst="roundRect">
            <a:avLst>
              <a:gd name="adj" fmla="val 16667"/>
            </a:avLst>
          </a:prstGeom>
          <a:solidFill>
            <a:schemeClr val="accent1">
              <a:alpha val="56078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980616A-8421-4DE1-A2CB-0A9EA0450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1993900"/>
            <a:ext cx="8928100" cy="360363"/>
          </a:xfrm>
          <a:prstGeom prst="roundRect">
            <a:avLst>
              <a:gd name="adj" fmla="val 16667"/>
            </a:avLst>
          </a:prstGeom>
          <a:solidFill>
            <a:srgbClr val="00B0F0">
              <a:alpha val="56078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38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131" grpId="0" animBg="1" autoUpdateAnimBg="0"/>
      <p:bldP spid="2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1">
            <a:extLst>
              <a:ext uri="{FF2B5EF4-FFF2-40B4-BE49-F238E27FC236}">
                <a16:creationId xmlns:a16="http://schemas.microsoft.com/office/drawing/2014/main" id="{7E6C0DC0-1C20-419C-B1FE-229C2F064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220663"/>
            <a:ext cx="11341100" cy="81121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楷体_GB2312" pitchFamily="49" charset="-122"/>
              </a:rPr>
              <a:t>编码器的扩展</a:t>
            </a:r>
            <a:endParaRPr lang="en-US" altLang="zh-CN" sz="2400">
              <a:solidFill>
                <a:srgbClr val="0000FF"/>
              </a:solidFill>
              <a:latin typeface="楷体_GB2312" pitchFamily="49" charset="-122"/>
            </a:endParaRP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400">
                <a:latin typeface="楷体_GB2312" pitchFamily="49" charset="-122"/>
              </a:rPr>
              <a:t>用二片</a:t>
            </a:r>
            <a:r>
              <a:rPr lang="en-US" altLang="zh-CN" sz="2400">
                <a:latin typeface="Times New Roman" panose="02020603050405020304" pitchFamily="18" charset="0"/>
              </a:rPr>
              <a:t>CD4532</a:t>
            </a:r>
            <a:r>
              <a:rPr lang="zh-CN" altLang="en-US" sz="2400">
                <a:latin typeface="Times New Roman" panose="02020603050405020304" pitchFamily="18" charset="0"/>
              </a:rPr>
              <a:t>构成</a:t>
            </a:r>
            <a:r>
              <a:rPr lang="en-US" altLang="zh-CN" sz="2400">
                <a:latin typeface="楷体_GB2312" pitchFamily="49" charset="-122"/>
              </a:rPr>
              <a:t>16-4</a:t>
            </a:r>
            <a:r>
              <a:rPr lang="zh-CN" altLang="en-US" sz="2400">
                <a:latin typeface="楷体_GB2312" pitchFamily="49" charset="-122"/>
              </a:rPr>
              <a:t>线优先编码器</a:t>
            </a:r>
            <a:r>
              <a:rPr lang="en-US" altLang="zh-CN" sz="2400">
                <a:latin typeface="楷体_GB2312" pitchFamily="49" charset="-122"/>
              </a:rPr>
              <a:t>,</a:t>
            </a:r>
            <a:r>
              <a:rPr lang="zh-CN" altLang="en-US" sz="2400">
                <a:latin typeface="楷体_GB2312" pitchFamily="49" charset="-122"/>
              </a:rPr>
              <a:t>其逻辑图如下图所示，试分析其工作原理。 </a:t>
            </a:r>
          </a:p>
        </p:txBody>
      </p:sp>
      <p:graphicFrame>
        <p:nvGraphicFramePr>
          <p:cNvPr id="26627" name="Object 13">
            <a:extLst>
              <a:ext uri="{FF2B5EF4-FFF2-40B4-BE49-F238E27FC236}">
                <a16:creationId xmlns:a16="http://schemas.microsoft.com/office/drawing/2014/main" id="{55D8FB8F-7104-4D6F-90AC-0BC39CD7F5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1950" y="1484313"/>
          <a:ext cx="8748713" cy="468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图片" r:id="rId3" imgW="3605784" imgH="1932432" progId="Word.Picture.8">
                  <p:embed/>
                </p:oleObj>
              </mc:Choice>
              <mc:Fallback>
                <p:oleObj name="图片" r:id="rId3" imgW="3605784" imgH="1932432" progId="Word.Picture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1484313"/>
                        <a:ext cx="8748713" cy="468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14">
            <a:extLst>
              <a:ext uri="{FF2B5EF4-FFF2-40B4-BE49-F238E27FC236}">
                <a16:creationId xmlns:a16="http://schemas.microsoft.com/office/drawing/2014/main" id="{CDF0D488-DAA9-42FF-AF62-EF6B91EC3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413" y="3070225"/>
            <a:ext cx="361950" cy="51911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6629" name="Rectangle 18">
            <a:extLst>
              <a:ext uri="{FF2B5EF4-FFF2-40B4-BE49-F238E27FC236}">
                <a16:creationId xmlns:a16="http://schemas.microsoft.com/office/drawing/2014/main" id="{A8DB1DAA-8EBA-4289-8A5E-848246B74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3070225"/>
            <a:ext cx="287338" cy="51911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6630" name="Rectangle 20">
            <a:extLst>
              <a:ext uri="{FF2B5EF4-FFF2-40B4-BE49-F238E27FC236}">
                <a16:creationId xmlns:a16="http://schemas.microsoft.com/office/drawing/2014/main" id="{5C53C748-2380-44A5-8E2B-B33AB6F99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5230813"/>
            <a:ext cx="6948488" cy="519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   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0        0             0                    0                     0</a:t>
            </a:r>
          </a:p>
        </p:txBody>
      </p:sp>
      <p:sp>
        <p:nvSpPr>
          <p:cNvPr id="26631" name="Rectangle 21">
            <a:extLst>
              <a:ext uri="{FF2B5EF4-FFF2-40B4-BE49-F238E27FC236}">
                <a16:creationId xmlns:a16="http://schemas.microsoft.com/office/drawing/2014/main" id="{6612A2AD-A4D2-4D7C-8A6D-0FFE25552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63" y="1196975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楷体_GB2312" pitchFamily="49" charset="-122"/>
              </a:rPr>
              <a:t>无编码输出</a:t>
            </a:r>
          </a:p>
        </p:txBody>
      </p:sp>
      <p:sp>
        <p:nvSpPr>
          <p:cNvPr id="26632" name="Rectangle 24">
            <a:extLst>
              <a:ext uri="{FF2B5EF4-FFF2-40B4-BE49-F238E27FC236}">
                <a16:creationId xmlns:a16="http://schemas.microsoft.com/office/drawing/2014/main" id="{AD92C547-E912-4093-8C88-30F6FC0F8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3575" y="3070225"/>
            <a:ext cx="287338" cy="51911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</a:p>
        </p:txBody>
      </p:sp>
    </p:spTree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13">
            <a:extLst>
              <a:ext uri="{FF2B5EF4-FFF2-40B4-BE49-F238E27FC236}">
                <a16:creationId xmlns:a16="http://schemas.microsoft.com/office/drawing/2014/main" id="{FBE7C9BB-CD99-4A79-B76F-018665A29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638" y="1411288"/>
          <a:ext cx="8748712" cy="468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1" name="图片" r:id="rId3" imgW="3600450" imgH="1933575" progId="Word.Picture.8">
                  <p:embed/>
                </p:oleObj>
              </mc:Choice>
              <mc:Fallback>
                <p:oleObj name="图片" r:id="rId3" imgW="3600450" imgH="1933575" progId="Word.Picture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1411288"/>
                        <a:ext cx="8748712" cy="468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Rectangle 14">
            <a:extLst>
              <a:ext uri="{FF2B5EF4-FFF2-40B4-BE49-F238E27FC236}">
                <a16:creationId xmlns:a16="http://schemas.microsoft.com/office/drawing/2014/main" id="{76D8FD21-B8F2-4F3C-A491-CB6DB82B3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538" y="3067050"/>
            <a:ext cx="336550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7652" name="Rectangle 18">
            <a:extLst>
              <a:ext uri="{FF2B5EF4-FFF2-40B4-BE49-F238E27FC236}">
                <a16:creationId xmlns:a16="http://schemas.microsoft.com/office/drawing/2014/main" id="{3DE31398-9B1A-4879-B4BC-2F85F71EF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2995613"/>
            <a:ext cx="287338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7653" name="Rectangle 23">
            <a:extLst>
              <a:ext uri="{FF2B5EF4-FFF2-40B4-BE49-F238E27FC236}">
                <a16:creationId xmlns:a16="http://schemas.microsoft.com/office/drawing/2014/main" id="{B72D549E-F609-4E91-A2FF-AD192A555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0" y="2959100"/>
            <a:ext cx="431800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27654" name="Group 24">
            <a:extLst>
              <a:ext uri="{FF2B5EF4-FFF2-40B4-BE49-F238E27FC236}">
                <a16:creationId xmlns:a16="http://schemas.microsoft.com/office/drawing/2014/main" id="{BFD6DC6E-6E44-4E89-B1C5-6B29AB9BB409}"/>
              </a:ext>
            </a:extLst>
          </p:cNvPr>
          <p:cNvGrpSpPr>
            <a:grpSpLocks/>
          </p:cNvGrpSpPr>
          <p:nvPr/>
        </p:nvGrpSpPr>
        <p:grpSpPr bwMode="auto">
          <a:xfrm>
            <a:off x="1701800" y="523875"/>
            <a:ext cx="3097213" cy="965200"/>
            <a:chOff x="612" y="890"/>
            <a:chExt cx="1951" cy="608"/>
          </a:xfrm>
        </p:grpSpPr>
        <p:sp>
          <p:nvSpPr>
            <p:cNvPr id="27665" name="Rectangle 25">
              <a:extLst>
                <a:ext uri="{FF2B5EF4-FFF2-40B4-BE49-F238E27FC236}">
                  <a16:creationId xmlns:a16="http://schemas.microsoft.com/office/drawing/2014/main" id="{36775457-3D8B-4CA6-9F0C-98073DEA9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890"/>
              <a:ext cx="1951" cy="28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若无有效电平输入</a:t>
              </a:r>
            </a:p>
          </p:txBody>
        </p:sp>
        <p:sp>
          <p:nvSpPr>
            <p:cNvPr id="27666" name="AutoShape 26">
              <a:extLst>
                <a:ext uri="{FF2B5EF4-FFF2-40B4-BE49-F238E27FC236}">
                  <a16:creationId xmlns:a16="http://schemas.microsoft.com/office/drawing/2014/main" id="{AEC507C9-5F23-4015-A0F9-C315DC65055C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1421" y="534"/>
              <a:ext cx="197" cy="1732"/>
            </a:xfrm>
            <a:prstGeom prst="leftBrace">
              <a:avLst>
                <a:gd name="adj1" fmla="val 65247"/>
                <a:gd name="adj2" fmla="val 50000"/>
              </a:avLst>
            </a:prstGeom>
            <a:solidFill>
              <a:srgbClr val="A3B2C1">
                <a:alpha val="0"/>
              </a:srgbClr>
            </a:solidFill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6600">
                <a:ea typeface="宋体" panose="02010600030101010101" pitchFamily="2" charset="-122"/>
              </a:endParaRPr>
            </a:p>
          </p:txBody>
        </p:sp>
      </p:grpSp>
      <p:sp>
        <p:nvSpPr>
          <p:cNvPr id="27655" name="Rectangle 27">
            <a:extLst>
              <a:ext uri="{FF2B5EF4-FFF2-40B4-BE49-F238E27FC236}">
                <a16:creationId xmlns:a16="http://schemas.microsoft.com/office/drawing/2014/main" id="{B779D90A-4DDB-406C-BE18-379BEC95C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5661025"/>
            <a:ext cx="6911975" cy="51911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        0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1                   1                    1</a:t>
            </a:r>
          </a:p>
        </p:txBody>
      </p:sp>
      <p:sp>
        <p:nvSpPr>
          <p:cNvPr id="27656" name="Rectangle 28">
            <a:extLst>
              <a:ext uri="{FF2B5EF4-FFF2-40B4-BE49-F238E27FC236}">
                <a16:creationId xmlns:a16="http://schemas.microsoft.com/office/drawing/2014/main" id="{B6C51405-5874-439A-8E57-A2C2DCEDE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13" y="260350"/>
            <a:ext cx="3248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那块芯片的优先级高？</a:t>
            </a:r>
          </a:p>
        </p:txBody>
      </p:sp>
      <p:sp>
        <p:nvSpPr>
          <p:cNvPr id="27657" name="Rectangle 29">
            <a:extLst>
              <a:ext uri="{FF2B5EF4-FFF2-40B4-BE49-F238E27FC236}">
                <a16:creationId xmlns:a16="http://schemas.microsoft.com/office/drawing/2014/main" id="{599EA6BD-9592-4DE6-9D4D-BB640EE7A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425" y="2995613"/>
            <a:ext cx="336550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27658" name="Group 30">
            <a:extLst>
              <a:ext uri="{FF2B5EF4-FFF2-40B4-BE49-F238E27FC236}">
                <a16:creationId xmlns:a16="http://schemas.microsoft.com/office/drawing/2014/main" id="{26B0C924-3FD8-46CE-A683-CF20F5E707A6}"/>
              </a:ext>
            </a:extLst>
          </p:cNvPr>
          <p:cNvGrpSpPr>
            <a:grpSpLocks/>
          </p:cNvGrpSpPr>
          <p:nvPr/>
        </p:nvGrpSpPr>
        <p:grpSpPr bwMode="auto">
          <a:xfrm>
            <a:off x="6022975" y="692150"/>
            <a:ext cx="3097213" cy="889000"/>
            <a:chOff x="612" y="890"/>
            <a:chExt cx="1951" cy="560"/>
          </a:xfrm>
        </p:grpSpPr>
        <p:sp>
          <p:nvSpPr>
            <p:cNvPr id="27663" name="Rectangle 31">
              <a:extLst>
                <a:ext uri="{FF2B5EF4-FFF2-40B4-BE49-F238E27FC236}">
                  <a16:creationId xmlns:a16="http://schemas.microsoft.com/office/drawing/2014/main" id="{3B5AD79B-CA8F-4E68-9C43-E692AD80C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890"/>
              <a:ext cx="1951" cy="28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若有效电平输入</a:t>
              </a:r>
            </a:p>
          </p:txBody>
        </p:sp>
        <p:sp>
          <p:nvSpPr>
            <p:cNvPr id="27664" name="AutoShape 32">
              <a:extLst>
                <a:ext uri="{FF2B5EF4-FFF2-40B4-BE49-F238E27FC236}">
                  <a16:creationId xmlns:a16="http://schemas.microsoft.com/office/drawing/2014/main" id="{56B0D11A-B510-460F-A045-25C243636AD9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1420" y="486"/>
              <a:ext cx="197" cy="1732"/>
            </a:xfrm>
            <a:prstGeom prst="leftBrace">
              <a:avLst>
                <a:gd name="adj1" fmla="val 65247"/>
                <a:gd name="adj2" fmla="val 50000"/>
              </a:avLst>
            </a:prstGeom>
            <a:solidFill>
              <a:srgbClr val="A3B2C1">
                <a:alpha val="0"/>
              </a:srgbClr>
            </a:solidFill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6600">
                <a:ea typeface="宋体" panose="02010600030101010101" pitchFamily="2" charset="-122"/>
              </a:endParaRPr>
            </a:p>
          </p:txBody>
        </p:sp>
      </p:grpSp>
      <p:sp>
        <p:nvSpPr>
          <p:cNvPr id="27659" name="Rectangle 33">
            <a:extLst>
              <a:ext uri="{FF2B5EF4-FFF2-40B4-BE49-F238E27FC236}">
                <a16:creationId xmlns:a16="http://schemas.microsoft.com/office/drawing/2014/main" id="{8C9B5B80-9300-43E8-A49B-84CFB3017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39893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 0 </a:t>
            </a:r>
          </a:p>
        </p:txBody>
      </p:sp>
      <p:sp>
        <p:nvSpPr>
          <p:cNvPr id="27660" name="Rectangle 34">
            <a:extLst>
              <a:ext uri="{FF2B5EF4-FFF2-40B4-BE49-F238E27FC236}">
                <a16:creationId xmlns:a16="http://schemas.microsoft.com/office/drawing/2014/main" id="{8FF7E467-315B-4173-9F65-17F07CF75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75" y="36433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 1 </a:t>
            </a:r>
          </a:p>
        </p:txBody>
      </p:sp>
      <p:sp>
        <p:nvSpPr>
          <p:cNvPr id="27661" name="Rectangle 35">
            <a:extLst>
              <a:ext uri="{FF2B5EF4-FFF2-40B4-BE49-F238E27FC236}">
                <a16:creationId xmlns:a16="http://schemas.microsoft.com/office/drawing/2014/main" id="{133743A7-7174-44A9-99B9-A747DA55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56610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 1 </a:t>
            </a:r>
          </a:p>
        </p:txBody>
      </p:sp>
      <p:sp>
        <p:nvSpPr>
          <p:cNvPr id="27662" name="Rectangle 36">
            <a:extLst>
              <a:ext uri="{FF2B5EF4-FFF2-40B4-BE49-F238E27FC236}">
                <a16:creationId xmlns:a16="http://schemas.microsoft.com/office/drawing/2014/main" id="{2A5331DF-8324-43CA-8B1D-29DFD1450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5141913"/>
            <a:ext cx="6911975" cy="51911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        0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0                  0                    0</a:t>
            </a:r>
          </a:p>
        </p:txBody>
      </p:sp>
    </p:spTree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07AD011-BDB3-4117-A1BE-7B6B1746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485775"/>
            <a:ext cx="7753350" cy="574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1" name="TextBox 1">
            <a:extLst>
              <a:ext uri="{FF2B5EF4-FFF2-40B4-BE49-F238E27FC236}">
                <a16:creationId xmlns:a16="http://schemas.microsoft.com/office/drawing/2014/main" id="{680EC53C-F72C-430C-9B32-5B760506F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163513"/>
            <a:ext cx="1800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ea typeface="宋体" panose="02010600030101010101" pitchFamily="2" charset="-122"/>
              </a:rPr>
              <a:t>设计举例</a:t>
            </a:r>
            <a:endParaRPr lang="en-US" altLang="zh-CN" sz="240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004DB7-5E3F-4EF0-8D97-7256AB69DD5E}"/>
              </a:ext>
            </a:extLst>
          </p:cNvPr>
          <p:cNvSpPr/>
          <p:nvPr/>
        </p:nvSpPr>
        <p:spPr bwMode="auto">
          <a:xfrm>
            <a:off x="1582738" y="2492375"/>
            <a:ext cx="2928937" cy="3740150"/>
          </a:xfrm>
          <a:prstGeom prst="rect">
            <a:avLst/>
          </a:prstGeom>
          <a:pattFill prst="ltHorz">
            <a:fgClr>
              <a:schemeClr val="accent3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395894-009C-405C-805F-56CD2826BC97}"/>
              </a:ext>
            </a:extLst>
          </p:cNvPr>
          <p:cNvSpPr/>
          <p:nvPr/>
        </p:nvSpPr>
        <p:spPr bwMode="auto">
          <a:xfrm>
            <a:off x="3217863" y="908050"/>
            <a:ext cx="2662237" cy="358775"/>
          </a:xfrm>
          <a:prstGeom prst="rect">
            <a:avLst/>
          </a:prstGeom>
          <a:pattFill prst="ltHorz">
            <a:fgClr>
              <a:schemeClr val="accent3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6">
            <a:extLst>
              <a:ext uri="{FF2B5EF4-FFF2-40B4-BE49-F238E27FC236}">
                <a16:creationId xmlns:a16="http://schemas.microsoft.com/office/drawing/2014/main" id="{8D3EBEEF-B6DD-4737-97AB-5F53BF8D0F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5438" y="1268413"/>
          <a:ext cx="8748712" cy="468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图片" r:id="rId3" imgW="3600450" imgH="1933575" progId="Word.Picture.8">
                  <p:embed/>
                </p:oleObj>
              </mc:Choice>
              <mc:Fallback>
                <p:oleObj name="图片" r:id="rId3" imgW="3600450" imgH="1933575" progId="Word.Picture.8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438" y="1268413"/>
                        <a:ext cx="8748712" cy="468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Rectangle 27">
            <a:extLst>
              <a:ext uri="{FF2B5EF4-FFF2-40B4-BE49-F238E27FC236}">
                <a16:creationId xmlns:a16="http://schemas.microsoft.com/office/drawing/2014/main" id="{271FCAC2-79C4-40B3-B79A-1CC5E5A0D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2954338"/>
            <a:ext cx="361950" cy="51911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676" name="Rectangle 31">
            <a:extLst>
              <a:ext uri="{FF2B5EF4-FFF2-40B4-BE49-F238E27FC236}">
                <a16:creationId xmlns:a16="http://schemas.microsoft.com/office/drawing/2014/main" id="{E17817FD-BCD8-4215-A206-06AAD3AF2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2882900"/>
            <a:ext cx="287338" cy="51911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8677" name="Rectangle 33">
            <a:extLst>
              <a:ext uri="{FF2B5EF4-FFF2-40B4-BE49-F238E27FC236}">
                <a16:creationId xmlns:a16="http://schemas.microsoft.com/office/drawing/2014/main" id="{51A2DC96-709F-45F9-8088-D34EAD712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8" y="5013325"/>
            <a:ext cx="6624637" cy="51911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   1          0                     0                     0</a:t>
            </a:r>
          </a:p>
        </p:txBody>
      </p:sp>
      <p:sp>
        <p:nvSpPr>
          <p:cNvPr id="28678" name="Rectangle 36">
            <a:extLst>
              <a:ext uri="{FF2B5EF4-FFF2-40B4-BE49-F238E27FC236}">
                <a16:creationId xmlns:a16="http://schemas.microsoft.com/office/drawing/2014/main" id="{615B0672-E1A8-41AA-A960-3BE2A3E9B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5013" y="2784475"/>
            <a:ext cx="430212" cy="51911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28679" name="Group 37">
            <a:extLst>
              <a:ext uri="{FF2B5EF4-FFF2-40B4-BE49-F238E27FC236}">
                <a16:creationId xmlns:a16="http://schemas.microsoft.com/office/drawing/2014/main" id="{31570FEF-52CC-43D1-9DA5-007EA1832B7E}"/>
              </a:ext>
            </a:extLst>
          </p:cNvPr>
          <p:cNvGrpSpPr>
            <a:grpSpLocks/>
          </p:cNvGrpSpPr>
          <p:nvPr/>
        </p:nvGrpSpPr>
        <p:grpSpPr bwMode="auto">
          <a:xfrm>
            <a:off x="2428875" y="523875"/>
            <a:ext cx="3163888" cy="852488"/>
            <a:chOff x="570" y="890"/>
            <a:chExt cx="1993" cy="537"/>
          </a:xfrm>
        </p:grpSpPr>
        <p:sp>
          <p:nvSpPr>
            <p:cNvPr id="28684" name="Rectangle 38">
              <a:extLst>
                <a:ext uri="{FF2B5EF4-FFF2-40B4-BE49-F238E27FC236}">
                  <a16:creationId xmlns:a16="http://schemas.microsoft.com/office/drawing/2014/main" id="{CB1E3DF5-1894-49B2-9C1F-FE122A3F1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890"/>
              <a:ext cx="1951" cy="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800">
                  <a:solidFill>
                    <a:srgbClr val="000066"/>
                  </a:solidFill>
                  <a:latin typeface="楷体_GB2312" pitchFamily="49" charset="-122"/>
                </a:rPr>
                <a:t>若有效电平输入</a:t>
              </a:r>
            </a:p>
          </p:txBody>
        </p:sp>
        <p:sp>
          <p:nvSpPr>
            <p:cNvPr id="28685" name="AutoShape 39">
              <a:extLst>
                <a:ext uri="{FF2B5EF4-FFF2-40B4-BE49-F238E27FC236}">
                  <a16:creationId xmlns:a16="http://schemas.microsoft.com/office/drawing/2014/main" id="{A5F0FF16-7E03-445C-9245-A03D8557EA32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1337" y="463"/>
              <a:ext cx="197" cy="1732"/>
            </a:xfrm>
            <a:prstGeom prst="leftBrace">
              <a:avLst>
                <a:gd name="adj1" fmla="val 65247"/>
                <a:gd name="adj2" fmla="val 50000"/>
              </a:avLst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6600">
                <a:ea typeface="宋体" panose="02010600030101010101" pitchFamily="2" charset="-122"/>
              </a:endParaRPr>
            </a:p>
          </p:txBody>
        </p:sp>
      </p:grpSp>
      <p:sp>
        <p:nvSpPr>
          <p:cNvPr id="28680" name="Rectangle 40">
            <a:extLst>
              <a:ext uri="{FF2B5EF4-FFF2-40B4-BE49-F238E27FC236}">
                <a16:creationId xmlns:a16="http://schemas.microsoft.com/office/drawing/2014/main" id="{B42CB6E8-CC8F-477A-B27C-CFD51D1C1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8" y="5497513"/>
            <a:ext cx="6624637" cy="51911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   1          1                     1                     1</a:t>
            </a:r>
          </a:p>
        </p:txBody>
      </p:sp>
      <p:sp>
        <p:nvSpPr>
          <p:cNvPr id="28681" name="Rectangle 41">
            <a:extLst>
              <a:ext uri="{FF2B5EF4-FFF2-40B4-BE49-F238E27FC236}">
                <a16:creationId xmlns:a16="http://schemas.microsoft.com/office/drawing/2014/main" id="{D93856F4-8B30-4BA5-A556-F894BADB7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3933825"/>
            <a:ext cx="361950" cy="51911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682" name="Rectangle 42">
            <a:extLst>
              <a:ext uri="{FF2B5EF4-FFF2-40B4-BE49-F238E27FC236}">
                <a16:creationId xmlns:a16="http://schemas.microsoft.com/office/drawing/2014/main" id="{53CECA3D-A001-4292-BE5F-9A290EA2E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3500438"/>
            <a:ext cx="361950" cy="51911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8683" name="Rectangle 43">
            <a:extLst>
              <a:ext uri="{FF2B5EF4-FFF2-40B4-BE49-F238E27FC236}">
                <a16:creationId xmlns:a16="http://schemas.microsoft.com/office/drawing/2014/main" id="{E676C92C-63DF-4C4D-B91D-EF5E8F367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5589588"/>
            <a:ext cx="361950" cy="51911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44" name="Rectangle 20">
            <a:extLst>
              <a:ext uri="{FF2B5EF4-FFF2-40B4-BE49-F238E27FC236}">
                <a16:creationId xmlns:a16="http://schemas.microsoft.com/office/drawing/2014/main" id="{0B37517B-648D-41D3-833A-538DF850E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3213100"/>
            <a:ext cx="2508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译码器的分类：</a:t>
            </a:r>
            <a:r>
              <a:rPr lang="zh-CN" altLang="en-US" sz="2800">
                <a:solidFill>
                  <a:srgbClr val="000066"/>
                </a:solidFill>
                <a:latin typeface="楷体_GB2312" pitchFamily="49" charset="-122"/>
              </a:rPr>
              <a:t> </a:t>
            </a:r>
          </a:p>
        </p:txBody>
      </p:sp>
      <p:sp>
        <p:nvSpPr>
          <p:cNvPr id="385045" name="Rectangle 21">
            <a:extLst>
              <a:ext uri="{FF2B5EF4-FFF2-40B4-BE49-F238E27FC236}">
                <a16:creationId xmlns:a16="http://schemas.microsoft.com/office/drawing/2014/main" id="{FB00668F-FFB0-4685-91FB-C95A5DC0F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1573213"/>
            <a:ext cx="98425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tIns="165048" bIns="165048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译码</a:t>
            </a:r>
            <a:r>
              <a:rPr lang="zh-CN" altLang="en-US" sz="2800">
                <a:solidFill>
                  <a:srgbClr val="000066"/>
                </a:solidFill>
                <a:latin typeface="楷体_GB2312" pitchFamily="49" charset="-122"/>
              </a:rPr>
              <a:t>：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译码是编码的逆过程，它能将二进制码翻译成代表某一特定含义的信号。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(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即电路的某种状态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)</a:t>
            </a:r>
          </a:p>
        </p:txBody>
      </p:sp>
      <p:sp>
        <p:nvSpPr>
          <p:cNvPr id="385046" name="Rectangle 22">
            <a:extLst>
              <a:ext uri="{FF2B5EF4-FFF2-40B4-BE49-F238E27FC236}">
                <a16:creationId xmlns:a16="http://schemas.microsoft.com/office/drawing/2014/main" id="{18ED9D45-88B7-43F8-87F1-8388CBBA7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1165225"/>
            <a:ext cx="617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1 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译码器的概念与分类</a:t>
            </a:r>
            <a:endParaRPr kumimoji="1" lang="zh-CN" altLang="en-US" sz="4400">
              <a:solidFill>
                <a:srgbClr val="000066"/>
              </a:solidFill>
              <a:latin typeface="楷体_GB2312" pitchFamily="49" charset="-122"/>
            </a:endParaRPr>
          </a:p>
        </p:txBody>
      </p:sp>
      <p:sp>
        <p:nvSpPr>
          <p:cNvPr id="385047" name="Rectangle 23">
            <a:extLst>
              <a:ext uri="{FF2B5EF4-FFF2-40B4-BE49-F238E27FC236}">
                <a16:creationId xmlns:a16="http://schemas.microsoft.com/office/drawing/2014/main" id="{0622A8A7-1A54-43D2-8540-9E9D53E7A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2603500"/>
            <a:ext cx="70866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tIns="165048" bIns="165048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译码器</a:t>
            </a:r>
            <a:r>
              <a:rPr lang="zh-CN" altLang="en-US" sz="2800">
                <a:solidFill>
                  <a:srgbClr val="000066"/>
                </a:solidFill>
                <a:latin typeface="楷体_GB2312" pitchFamily="49" charset="-122"/>
              </a:rPr>
              <a:t>：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具有译码功能的逻辑电路称为译码器</a:t>
            </a:r>
            <a:r>
              <a:rPr kumimoji="1" lang="zh-CN" altLang="en-US" sz="2800">
                <a:solidFill>
                  <a:srgbClr val="000066"/>
                </a:solidFill>
                <a:latin typeface="楷体_GB2312" pitchFamily="49" charset="-122"/>
              </a:rPr>
              <a:t>。</a:t>
            </a:r>
          </a:p>
        </p:txBody>
      </p:sp>
      <p:sp>
        <p:nvSpPr>
          <p:cNvPr id="385048" name="Rectangle 24">
            <a:extLst>
              <a:ext uri="{FF2B5EF4-FFF2-40B4-BE49-F238E27FC236}">
                <a16:creationId xmlns:a16="http://schemas.microsoft.com/office/drawing/2014/main" id="{E570380B-971A-43DA-8E74-B170957C8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075" y="3848100"/>
            <a:ext cx="2347913" cy="47625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rgbClr val="FF0000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唯一地址译码器</a:t>
            </a:r>
          </a:p>
        </p:txBody>
      </p:sp>
      <p:sp>
        <p:nvSpPr>
          <p:cNvPr id="385049" name="Rectangle 25">
            <a:extLst>
              <a:ext uri="{FF2B5EF4-FFF2-40B4-BE49-F238E27FC236}">
                <a16:creationId xmlns:a16="http://schemas.microsoft.com/office/drawing/2014/main" id="{FE37DA33-13F0-4403-935B-AB58E6C62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5681663"/>
            <a:ext cx="1735137" cy="47625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rgbClr val="FF0000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代码变换器</a:t>
            </a:r>
          </a:p>
        </p:txBody>
      </p:sp>
      <p:sp>
        <p:nvSpPr>
          <p:cNvPr id="385050" name="Rectangle 26">
            <a:extLst>
              <a:ext uri="{FF2B5EF4-FFF2-40B4-BE49-F238E27FC236}">
                <a16:creationId xmlns:a16="http://schemas.microsoft.com/office/drawing/2014/main" id="{C195D3EA-6097-404E-9AEE-4AA75DA6F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3870325"/>
            <a:ext cx="727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将一系列代码转换成与之一一对应的有效信号。 </a:t>
            </a:r>
          </a:p>
        </p:txBody>
      </p:sp>
      <p:sp>
        <p:nvSpPr>
          <p:cNvPr id="385051" name="Rectangle 27">
            <a:extLst>
              <a:ext uri="{FF2B5EF4-FFF2-40B4-BE49-F238E27FC236}">
                <a16:creationId xmlns:a16="http://schemas.microsoft.com/office/drawing/2014/main" id="{063F544C-7E78-41AA-A921-141E6E3B6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013" y="5768975"/>
            <a:ext cx="4627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将一种代码转换成另一种代码。 </a:t>
            </a:r>
          </a:p>
        </p:txBody>
      </p:sp>
      <p:sp>
        <p:nvSpPr>
          <p:cNvPr id="385052" name="Rectangle 28">
            <a:extLst>
              <a:ext uri="{FF2B5EF4-FFF2-40B4-BE49-F238E27FC236}">
                <a16:creationId xmlns:a16="http://schemas.microsoft.com/office/drawing/2014/main" id="{226B30AE-92A7-40F7-A62D-4F88F5E6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338" y="4486275"/>
            <a:ext cx="32432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CC66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二进制译码器 </a:t>
            </a:r>
          </a:p>
          <a:p>
            <a:pPr eaLnBrk="1" hangingPunct="1">
              <a:spcBef>
                <a:spcPct val="0"/>
              </a:spcBef>
              <a:buClr>
                <a:srgbClr val="FFCC66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二</a:t>
            </a:r>
            <a:r>
              <a:rPr lang="en-US" altLang="zh-CN" sz="2400">
                <a:solidFill>
                  <a:srgbClr val="000066"/>
                </a:solidFill>
                <a:latin typeface="Arial" panose="020B0604020202020204" pitchFamily="34" charset="0"/>
              </a:rPr>
              <a:t>—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十进制译码器</a:t>
            </a:r>
          </a:p>
          <a:p>
            <a:pPr eaLnBrk="1" hangingPunct="1">
              <a:spcBef>
                <a:spcPct val="0"/>
              </a:spcBef>
              <a:buClr>
                <a:srgbClr val="FFCC66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显示译码器</a:t>
            </a:r>
          </a:p>
        </p:txBody>
      </p:sp>
      <p:sp>
        <p:nvSpPr>
          <p:cNvPr id="385053" name="Rectangle 29">
            <a:extLst>
              <a:ext uri="{FF2B5EF4-FFF2-40B4-BE49-F238E27FC236}">
                <a16:creationId xmlns:a16="http://schemas.microsoft.com/office/drawing/2014/main" id="{0C6F2C73-7DCA-493A-9C98-2A05D9176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4762500"/>
            <a:ext cx="370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常见的唯一地址译码器： </a:t>
            </a:r>
          </a:p>
        </p:txBody>
      </p:sp>
      <p:sp>
        <p:nvSpPr>
          <p:cNvPr id="385054" name="AutoShape 30">
            <a:extLst>
              <a:ext uri="{FF2B5EF4-FFF2-40B4-BE49-F238E27FC236}">
                <a16:creationId xmlns:a16="http://schemas.microsoft.com/office/drawing/2014/main" id="{DDE28E48-B5F0-4485-BFB4-8BCC0475BBEC}"/>
              </a:ext>
            </a:extLst>
          </p:cNvPr>
          <p:cNvSpPr>
            <a:spLocks/>
          </p:cNvSpPr>
          <p:nvPr/>
        </p:nvSpPr>
        <p:spPr bwMode="auto">
          <a:xfrm>
            <a:off x="5178425" y="4673600"/>
            <a:ext cx="250825" cy="838200"/>
          </a:xfrm>
          <a:prstGeom prst="leftBrace">
            <a:avLst>
              <a:gd name="adj1" fmla="val 2784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9709" name="Rectangle 31">
            <a:extLst>
              <a:ext uri="{FF2B5EF4-FFF2-40B4-BE49-F238E27FC236}">
                <a16:creationId xmlns:a16="http://schemas.microsoft.com/office/drawing/2014/main" id="{06930BCF-6D22-4167-A343-A105F5C20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354013"/>
            <a:ext cx="30972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4.4.2</a:t>
            </a:r>
            <a:r>
              <a:rPr kumimoji="1" lang="en-US" altLang="zh-CN" sz="2800">
                <a:solidFill>
                  <a:schemeClr val="accent2"/>
                </a:solidFill>
                <a:latin typeface="楷体_GB2312" pitchFamily="49" charset="-122"/>
              </a:rPr>
              <a:t>  </a:t>
            </a:r>
            <a:r>
              <a:rPr kumimoji="1" lang="zh-CN" altLang="en-US" sz="2800">
                <a:solidFill>
                  <a:schemeClr val="accent2"/>
                </a:solidFill>
                <a:latin typeface="楷体_GB2312" pitchFamily="49" charset="-122"/>
              </a:rPr>
              <a:t>译码器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8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8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8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385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38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8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44" grpId="0" autoUpdateAnimBg="0"/>
      <p:bldP spid="385045" grpId="0" autoUpdateAnimBg="0"/>
      <p:bldP spid="385046" grpId="0" autoUpdateAnimBg="0"/>
      <p:bldP spid="385047" grpId="0" autoUpdateAnimBg="0"/>
      <p:bldP spid="385048" grpId="0" animBg="1" autoUpdateAnimBg="0"/>
      <p:bldP spid="385049" grpId="0" animBg="1" autoUpdateAnimBg="0"/>
      <p:bldP spid="385050" grpId="0" autoUpdateAnimBg="0"/>
      <p:bldP spid="385051" grpId="0" autoUpdateAnimBg="0"/>
      <p:bldP spid="385052" grpId="0" autoUpdateAnimBg="0"/>
      <p:bldP spid="385053" grpId="0" autoUpdateAnimBg="0"/>
      <p:bldP spid="3850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4" name="AutoShape 24">
            <a:extLst>
              <a:ext uri="{FF2B5EF4-FFF2-40B4-BE49-F238E27FC236}">
                <a16:creationId xmlns:a16="http://schemas.microsoft.com/office/drawing/2014/main" id="{F95C8699-819F-43B1-ADD4-5A51A4B4F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363" y="2130425"/>
            <a:ext cx="404812" cy="1844675"/>
          </a:xfrm>
          <a:prstGeom prst="roundRect">
            <a:avLst>
              <a:gd name="adj" fmla="val 16667"/>
            </a:avLst>
          </a:prstGeom>
          <a:solidFill>
            <a:srgbClr val="66FF33">
              <a:alpha val="4196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9145" name="AutoShape 25">
            <a:extLst>
              <a:ext uri="{FF2B5EF4-FFF2-40B4-BE49-F238E27FC236}">
                <a16:creationId xmlns:a16="http://schemas.microsoft.com/office/drawing/2014/main" id="{A4F0F15A-5660-48D1-8FD4-2301EF8CA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8" y="2084388"/>
            <a:ext cx="396875" cy="1890712"/>
          </a:xfrm>
          <a:prstGeom prst="roundRect">
            <a:avLst>
              <a:gd name="adj" fmla="val 16667"/>
            </a:avLst>
          </a:prstGeom>
          <a:solidFill>
            <a:srgbClr val="66CCFF">
              <a:alpha val="4196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9146" name="AutoShape 26">
            <a:extLst>
              <a:ext uri="{FF2B5EF4-FFF2-40B4-BE49-F238E27FC236}">
                <a16:creationId xmlns:a16="http://schemas.microsoft.com/office/drawing/2014/main" id="{031C5DB4-3258-41AF-A472-D8BB8FA35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3" y="4156075"/>
            <a:ext cx="900112" cy="657225"/>
          </a:xfrm>
          <a:prstGeom prst="roundRect">
            <a:avLst>
              <a:gd name="adj" fmla="val 16667"/>
            </a:avLst>
          </a:prstGeom>
          <a:solidFill>
            <a:srgbClr val="FFCC66">
              <a:alpha val="4196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749" name="Rectangle 27">
            <a:extLst>
              <a:ext uri="{FF2B5EF4-FFF2-40B4-BE49-F238E27FC236}">
                <a16:creationId xmlns:a16="http://schemas.microsoft.com/office/drawing/2014/main" id="{B7BB290F-BE53-4249-A9DD-EF0CA6061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1181100"/>
            <a:ext cx="360045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）  二进制译码器</a:t>
            </a:r>
          </a:p>
        </p:txBody>
      </p:sp>
      <p:graphicFrame>
        <p:nvGraphicFramePr>
          <p:cNvPr id="389148" name="Object 28">
            <a:extLst>
              <a:ext uri="{FF2B5EF4-FFF2-40B4-BE49-F238E27FC236}">
                <a16:creationId xmlns:a16="http://schemas.microsoft.com/office/drawing/2014/main" id="{45742B5D-8312-4973-9D90-BDB48CBBA0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5363" y="1989138"/>
          <a:ext cx="3384550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name="图片" r:id="rId4" imgW="2218944" imgH="1856232" progId="Word.Picture.8">
                  <p:embed/>
                </p:oleObj>
              </mc:Choice>
              <mc:Fallback>
                <p:oleObj name="图片" r:id="rId4" imgW="2218944" imgH="1856232" progId="Word.Picture.8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363" y="1989138"/>
                        <a:ext cx="3384550" cy="282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>
                                <a:alpha val="4196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49" name="AutoShape 29">
            <a:extLst>
              <a:ext uri="{FF2B5EF4-FFF2-40B4-BE49-F238E27FC236}">
                <a16:creationId xmlns:a16="http://schemas.microsoft.com/office/drawing/2014/main" id="{F217AE81-36CC-45AE-B808-9DC5C2A85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0" y="2335213"/>
            <a:ext cx="1219200" cy="914400"/>
          </a:xfrm>
          <a:prstGeom prst="wedgeRoundRectCallout">
            <a:avLst>
              <a:gd name="adj1" fmla="val 104167"/>
              <a:gd name="adj2" fmla="val 33333"/>
              <a:gd name="adj3" fmla="val 16667"/>
            </a:avLst>
          </a:prstGeom>
          <a:solidFill>
            <a:srgbClr val="CCFFCC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n 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个输入端</a:t>
            </a:r>
          </a:p>
        </p:txBody>
      </p:sp>
      <p:sp>
        <p:nvSpPr>
          <p:cNvPr id="389150" name="AutoShape 30">
            <a:extLst>
              <a:ext uri="{FF2B5EF4-FFF2-40B4-BE49-F238E27FC236}">
                <a16:creationId xmlns:a16="http://schemas.microsoft.com/office/drawing/2014/main" id="{90C3CE05-7BCE-4223-A0B4-D11609930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3486150"/>
            <a:ext cx="1371600" cy="987425"/>
          </a:xfrm>
          <a:prstGeom prst="wedgeRoundRectCallout">
            <a:avLst>
              <a:gd name="adj1" fmla="val 175116"/>
              <a:gd name="adj2" fmla="val 48875"/>
              <a:gd name="adj3" fmla="val 16667"/>
            </a:avLst>
          </a:prstGeom>
          <a:solidFill>
            <a:srgbClr val="CCFFCC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使能输入端</a:t>
            </a:r>
          </a:p>
        </p:txBody>
      </p:sp>
      <p:sp>
        <p:nvSpPr>
          <p:cNvPr id="389151" name="AutoShape 31">
            <a:extLst>
              <a:ext uri="{FF2B5EF4-FFF2-40B4-BE49-F238E27FC236}">
                <a16:creationId xmlns:a16="http://schemas.microsoft.com/office/drawing/2014/main" id="{2D27F4A8-597A-4B6F-8589-4FD4F8EF6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2825" y="2493963"/>
            <a:ext cx="1219200" cy="827087"/>
          </a:xfrm>
          <a:prstGeom prst="wedgeRoundRectCallout">
            <a:avLst>
              <a:gd name="adj1" fmla="val -117838"/>
              <a:gd name="adj2" fmla="val 33301"/>
              <a:gd name="adj3" fmla="val 16667"/>
            </a:avLst>
          </a:prstGeom>
          <a:solidFill>
            <a:srgbClr val="CCFFCC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400" baseline="300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个输出端</a:t>
            </a:r>
          </a:p>
        </p:txBody>
      </p:sp>
      <p:sp>
        <p:nvSpPr>
          <p:cNvPr id="389152" name="Rectangle 32">
            <a:extLst>
              <a:ext uri="{FF2B5EF4-FFF2-40B4-BE49-F238E27FC236}">
                <a16:creationId xmlns:a16="http://schemas.microsoft.com/office/drawing/2014/main" id="{CAAB1002-ED42-4964-B03C-DE9CCCEA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945063"/>
            <a:ext cx="810101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设输入端的个数为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，输出端的个数为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M    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则有   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=2</a:t>
            </a:r>
            <a:r>
              <a:rPr lang="en-US" altLang="zh-CN" sz="2400" baseline="300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</a:p>
        </p:txBody>
      </p:sp>
      <p:sp>
        <p:nvSpPr>
          <p:cNvPr id="31755" name="Rectangle 34">
            <a:extLst>
              <a:ext uri="{FF2B5EF4-FFF2-40B4-BE49-F238E27FC236}">
                <a16:creationId xmlns:a16="http://schemas.microsoft.com/office/drawing/2014/main" id="{F25F385C-6DCE-4118-92BF-AAA6AFC4D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50825"/>
            <a:ext cx="44989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2.  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典型译码器电路及应用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89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91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91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91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8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9" grpId="0" animBg="1" autoUpdateAnimBg="0"/>
      <p:bldP spid="389150" grpId="0" animBg="1" autoUpdateAnimBg="0"/>
      <p:bldP spid="389151" grpId="0" animBg="1" autoUpdateAnimBg="0"/>
      <p:bldP spid="38915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61" name="Rectangle 17">
            <a:extLst>
              <a:ext uri="{FF2B5EF4-FFF2-40B4-BE49-F238E27FC236}">
                <a16:creationId xmlns:a16="http://schemas.microsoft.com/office/drawing/2014/main" id="{28516263-2BEE-4894-94FB-9D3B65756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863" y="1162050"/>
            <a:ext cx="4384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(a) 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74HC139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集成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2-4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线译码器</a:t>
            </a:r>
            <a:r>
              <a: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390162" name="Object 18">
            <a:extLst>
              <a:ext uri="{FF2B5EF4-FFF2-40B4-BE49-F238E27FC236}">
                <a16:creationId xmlns:a16="http://schemas.microsoft.com/office/drawing/2014/main" id="{495373B6-2C0A-4BF2-9924-C4D852FEBA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5" y="1893888"/>
          <a:ext cx="4176713" cy="297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5" name="图片" r:id="rId3" imgW="1616149" imgH="1151354" progId="Word.Picture.8">
                  <p:embed/>
                </p:oleObj>
              </mc:Choice>
              <mc:Fallback>
                <p:oleObj name="图片" r:id="rId3" imgW="1616149" imgH="1151354" progId="Word.Picture.8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1893888"/>
                        <a:ext cx="4176713" cy="297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19">
            <a:extLst>
              <a:ext uri="{FF2B5EF4-FFF2-40B4-BE49-F238E27FC236}">
                <a16:creationId xmlns:a16="http://schemas.microsoft.com/office/drawing/2014/main" id="{BEC365E7-9D93-4677-A272-5CAD0716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025" y="404813"/>
            <a:ext cx="2676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99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(1. )</a:t>
            </a: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</a:rPr>
              <a:t>二进制译码器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647AF816-A7AA-46E4-AFB9-1B6BD259A839}"/>
              </a:ext>
            </a:extLst>
          </p:cNvPr>
          <p:cNvGrpSpPr>
            <a:grpSpLocks/>
          </p:cNvGrpSpPr>
          <p:nvPr/>
        </p:nvGrpSpPr>
        <p:grpSpPr bwMode="auto">
          <a:xfrm>
            <a:off x="6600825" y="1052513"/>
            <a:ext cx="3924300" cy="3895725"/>
            <a:chOff x="2812" y="1187"/>
            <a:chExt cx="2835" cy="2611"/>
          </a:xfrm>
        </p:grpSpPr>
        <p:sp>
          <p:nvSpPr>
            <p:cNvPr id="32774" name="Rectangle 21">
              <a:extLst>
                <a:ext uri="{FF2B5EF4-FFF2-40B4-BE49-F238E27FC236}">
                  <a16:creationId xmlns:a16="http://schemas.microsoft.com/office/drawing/2014/main" id="{7B5C19F5-6BE7-4F86-A42C-87D3912C4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472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775" name="Rectangle 22">
              <a:extLst>
                <a:ext uri="{FF2B5EF4-FFF2-40B4-BE49-F238E27FC236}">
                  <a16:creationId xmlns:a16="http://schemas.microsoft.com/office/drawing/2014/main" id="{0059F9E0-8B66-4D71-84E1-83482AB66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" y="3472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76" name="Rectangle 23">
              <a:extLst>
                <a:ext uri="{FF2B5EF4-FFF2-40B4-BE49-F238E27FC236}">
                  <a16:creationId xmlns:a16="http://schemas.microsoft.com/office/drawing/2014/main" id="{13E00165-A176-4874-A0E0-DCFBDFEE3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" y="3472"/>
              <a:ext cx="41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77" name="Rectangle 24">
              <a:extLst>
                <a:ext uri="{FF2B5EF4-FFF2-40B4-BE49-F238E27FC236}">
                  <a16:creationId xmlns:a16="http://schemas.microsoft.com/office/drawing/2014/main" id="{EE6395E7-41CA-45A1-B2CE-CB47B98D3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3472"/>
              <a:ext cx="395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78" name="Rectangle 25">
              <a:extLst>
                <a:ext uri="{FF2B5EF4-FFF2-40B4-BE49-F238E27FC236}">
                  <a16:creationId xmlns:a16="http://schemas.microsoft.com/office/drawing/2014/main" id="{315666DB-2BE9-44AE-AA95-12B1E3D99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" y="3472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79" name="Rectangle 26">
              <a:extLst>
                <a:ext uri="{FF2B5EF4-FFF2-40B4-BE49-F238E27FC236}">
                  <a16:creationId xmlns:a16="http://schemas.microsoft.com/office/drawing/2014/main" id="{ECCFBA3B-7D95-43D7-86EC-4F9568A17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3472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80" name="Rectangle 27">
              <a:extLst>
                <a:ext uri="{FF2B5EF4-FFF2-40B4-BE49-F238E27FC236}">
                  <a16:creationId xmlns:a16="http://schemas.microsoft.com/office/drawing/2014/main" id="{55F414AE-FC25-4066-865D-ADE348E48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3472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781" name="Rectangle 28">
              <a:extLst>
                <a:ext uri="{FF2B5EF4-FFF2-40B4-BE49-F238E27FC236}">
                  <a16:creationId xmlns:a16="http://schemas.microsoft.com/office/drawing/2014/main" id="{A191F149-D35F-4A38-AA54-2109B9587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46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82" name="Rectangle 29">
              <a:extLst>
                <a:ext uri="{FF2B5EF4-FFF2-40B4-BE49-F238E27FC236}">
                  <a16:creationId xmlns:a16="http://schemas.microsoft.com/office/drawing/2014/main" id="{1ABE025E-59F2-4250-88BB-5F5AD6393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" y="3146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783" name="Rectangle 30">
              <a:extLst>
                <a:ext uri="{FF2B5EF4-FFF2-40B4-BE49-F238E27FC236}">
                  <a16:creationId xmlns:a16="http://schemas.microsoft.com/office/drawing/2014/main" id="{2D74C6A1-08E8-4B32-A7FD-F7291BC11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" y="3146"/>
              <a:ext cx="41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84" name="Rectangle 31">
              <a:extLst>
                <a:ext uri="{FF2B5EF4-FFF2-40B4-BE49-F238E27FC236}">
                  <a16:creationId xmlns:a16="http://schemas.microsoft.com/office/drawing/2014/main" id="{421056D4-85C7-49BC-AA40-3469F80C4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3146"/>
              <a:ext cx="395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85" name="Rectangle 32">
              <a:extLst>
                <a:ext uri="{FF2B5EF4-FFF2-40B4-BE49-F238E27FC236}">
                  <a16:creationId xmlns:a16="http://schemas.microsoft.com/office/drawing/2014/main" id="{78A11F9A-93CF-48E0-AA01-BD2ACF906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" y="3146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786" name="Rectangle 33">
              <a:extLst>
                <a:ext uri="{FF2B5EF4-FFF2-40B4-BE49-F238E27FC236}">
                  <a16:creationId xmlns:a16="http://schemas.microsoft.com/office/drawing/2014/main" id="{139DC5BE-FB98-4AA5-A27F-65580BBA9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3146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87" name="Rectangle 34">
              <a:extLst>
                <a:ext uri="{FF2B5EF4-FFF2-40B4-BE49-F238E27FC236}">
                  <a16:creationId xmlns:a16="http://schemas.microsoft.com/office/drawing/2014/main" id="{9745D88F-6D4A-479A-97D7-2A66284D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3146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788" name="Rectangle 35">
              <a:extLst>
                <a:ext uri="{FF2B5EF4-FFF2-40B4-BE49-F238E27FC236}">
                  <a16:creationId xmlns:a16="http://schemas.microsoft.com/office/drawing/2014/main" id="{11CF0046-5248-4011-B621-8E36EB5F8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820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89" name="Rectangle 36">
              <a:extLst>
                <a:ext uri="{FF2B5EF4-FFF2-40B4-BE49-F238E27FC236}">
                  <a16:creationId xmlns:a16="http://schemas.microsoft.com/office/drawing/2014/main" id="{86531060-AC02-42B8-B0E5-109B05645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" y="2820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90" name="Rectangle 37">
              <a:extLst>
                <a:ext uri="{FF2B5EF4-FFF2-40B4-BE49-F238E27FC236}">
                  <a16:creationId xmlns:a16="http://schemas.microsoft.com/office/drawing/2014/main" id="{01E67C9D-A44F-47DF-B17E-EE1B88E08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" y="2820"/>
              <a:ext cx="41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791" name="Rectangle 38">
              <a:extLst>
                <a:ext uri="{FF2B5EF4-FFF2-40B4-BE49-F238E27FC236}">
                  <a16:creationId xmlns:a16="http://schemas.microsoft.com/office/drawing/2014/main" id="{6129AE7C-F71C-4770-B855-A22399D2D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820"/>
              <a:ext cx="395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92" name="Rectangle 39">
              <a:extLst>
                <a:ext uri="{FF2B5EF4-FFF2-40B4-BE49-F238E27FC236}">
                  <a16:creationId xmlns:a16="http://schemas.microsoft.com/office/drawing/2014/main" id="{B9D6A9A1-D3A9-4A77-AEFF-EB225BAA9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" y="2820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93" name="Rectangle 40">
              <a:extLst>
                <a:ext uri="{FF2B5EF4-FFF2-40B4-BE49-F238E27FC236}">
                  <a16:creationId xmlns:a16="http://schemas.microsoft.com/office/drawing/2014/main" id="{913F476D-8E45-445C-B6C7-AE1B193C0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2820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794" name="Rectangle 41">
              <a:extLst>
                <a:ext uri="{FF2B5EF4-FFF2-40B4-BE49-F238E27FC236}">
                  <a16:creationId xmlns:a16="http://schemas.microsoft.com/office/drawing/2014/main" id="{8F71A786-C42E-4527-853B-34185279B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20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795" name="Rectangle 42">
              <a:extLst>
                <a:ext uri="{FF2B5EF4-FFF2-40B4-BE49-F238E27FC236}">
                  <a16:creationId xmlns:a16="http://schemas.microsoft.com/office/drawing/2014/main" id="{C962D569-32CB-4456-B338-EEEE65F0F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94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96" name="Rectangle 43">
              <a:extLst>
                <a:ext uri="{FF2B5EF4-FFF2-40B4-BE49-F238E27FC236}">
                  <a16:creationId xmlns:a16="http://schemas.microsoft.com/office/drawing/2014/main" id="{9948DCF0-6C5B-4A37-804A-744AFF77C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" y="2494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97" name="Rectangle 44">
              <a:extLst>
                <a:ext uri="{FF2B5EF4-FFF2-40B4-BE49-F238E27FC236}">
                  <a16:creationId xmlns:a16="http://schemas.microsoft.com/office/drawing/2014/main" id="{7F75AF3E-F3E0-496E-A76F-BB049F834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" y="2494"/>
              <a:ext cx="41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798" name="Rectangle 45">
              <a:extLst>
                <a:ext uri="{FF2B5EF4-FFF2-40B4-BE49-F238E27FC236}">
                  <a16:creationId xmlns:a16="http://schemas.microsoft.com/office/drawing/2014/main" id="{B3178733-D50B-4DF7-B673-AAAD25F33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494"/>
              <a:ext cx="395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799" name="Rectangle 46">
              <a:extLst>
                <a:ext uri="{FF2B5EF4-FFF2-40B4-BE49-F238E27FC236}">
                  <a16:creationId xmlns:a16="http://schemas.microsoft.com/office/drawing/2014/main" id="{5E1C322B-C730-48A2-B300-64AF14F9D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" y="2494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800" name="Rectangle 47">
              <a:extLst>
                <a:ext uri="{FF2B5EF4-FFF2-40B4-BE49-F238E27FC236}">
                  <a16:creationId xmlns:a16="http://schemas.microsoft.com/office/drawing/2014/main" id="{30FE13EF-58A6-475E-B839-84A278203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2494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801" name="Rectangle 48">
              <a:extLst>
                <a:ext uri="{FF2B5EF4-FFF2-40B4-BE49-F238E27FC236}">
                  <a16:creationId xmlns:a16="http://schemas.microsoft.com/office/drawing/2014/main" id="{BAD6D220-B363-4653-9645-E16551804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494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2802" name="Rectangle 49">
              <a:extLst>
                <a:ext uri="{FF2B5EF4-FFF2-40B4-BE49-F238E27FC236}">
                  <a16:creationId xmlns:a16="http://schemas.microsoft.com/office/drawing/2014/main" id="{02146F36-BB25-4C93-BB95-E4D69D6A9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168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803" name="Rectangle 50">
              <a:extLst>
                <a:ext uri="{FF2B5EF4-FFF2-40B4-BE49-F238E27FC236}">
                  <a16:creationId xmlns:a16="http://schemas.microsoft.com/office/drawing/2014/main" id="{05F01589-12D8-47DA-BA5E-38A8909ED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" y="2168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804" name="Rectangle 51">
              <a:extLst>
                <a:ext uri="{FF2B5EF4-FFF2-40B4-BE49-F238E27FC236}">
                  <a16:creationId xmlns:a16="http://schemas.microsoft.com/office/drawing/2014/main" id="{383A2FFA-4B8C-4642-9454-0FC3FA2B1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" y="2168"/>
              <a:ext cx="41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805" name="Rectangle 52">
              <a:extLst>
                <a:ext uri="{FF2B5EF4-FFF2-40B4-BE49-F238E27FC236}">
                  <a16:creationId xmlns:a16="http://schemas.microsoft.com/office/drawing/2014/main" id="{BF19E6B2-16D7-45C7-B07D-9C65789FE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168"/>
              <a:ext cx="395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806" name="Rectangle 53">
              <a:extLst>
                <a:ext uri="{FF2B5EF4-FFF2-40B4-BE49-F238E27FC236}">
                  <a16:creationId xmlns:a16="http://schemas.microsoft.com/office/drawing/2014/main" id="{97EF3AC8-DDC2-4963-A1B0-32B0BC44E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" y="2168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32807" name="Rectangle 54">
              <a:extLst>
                <a:ext uri="{FF2B5EF4-FFF2-40B4-BE49-F238E27FC236}">
                  <a16:creationId xmlns:a16="http://schemas.microsoft.com/office/drawing/2014/main" id="{13C0C38D-E268-4E70-AE87-81D64F7E8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2168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32808" name="Rectangle 55">
              <a:extLst>
                <a:ext uri="{FF2B5EF4-FFF2-40B4-BE49-F238E27FC236}">
                  <a16:creationId xmlns:a16="http://schemas.microsoft.com/office/drawing/2014/main" id="{D8972964-AAAB-4634-803D-ACC5E521B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168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809" name="Rectangle 56">
              <a:extLst>
                <a:ext uri="{FF2B5EF4-FFF2-40B4-BE49-F238E27FC236}">
                  <a16:creationId xmlns:a16="http://schemas.microsoft.com/office/drawing/2014/main" id="{04399350-E9AD-4506-AEB1-590D3131D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1842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60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26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10" name="Rectangle 57">
              <a:extLst>
                <a:ext uri="{FF2B5EF4-FFF2-40B4-BE49-F238E27FC236}">
                  <a16:creationId xmlns:a16="http://schemas.microsoft.com/office/drawing/2014/main" id="{8F5D042A-A3B4-42D2-90F0-76C642FFA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" y="1842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60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26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11" name="Rectangle 58">
              <a:extLst>
                <a:ext uri="{FF2B5EF4-FFF2-40B4-BE49-F238E27FC236}">
                  <a16:creationId xmlns:a16="http://schemas.microsoft.com/office/drawing/2014/main" id="{65D045B6-3D0A-4B54-BB42-CB21E7AAD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" y="1842"/>
              <a:ext cx="41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60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6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12" name="Rectangle 59">
              <a:extLst>
                <a:ext uri="{FF2B5EF4-FFF2-40B4-BE49-F238E27FC236}">
                  <a16:creationId xmlns:a16="http://schemas.microsoft.com/office/drawing/2014/main" id="{7D8FA2D8-E26C-472F-B118-6FBE4A607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1842"/>
              <a:ext cx="395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60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26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13" name="Rectangle 60">
              <a:extLst>
                <a:ext uri="{FF2B5EF4-FFF2-40B4-BE49-F238E27FC236}">
                  <a16:creationId xmlns:a16="http://schemas.microsoft.com/office/drawing/2014/main" id="{BB3951A3-5BFC-42CA-B20A-A76BC29B7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" y="1842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600" baseline="-25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2814" name="Rectangle 61">
              <a:extLst>
                <a:ext uri="{FF2B5EF4-FFF2-40B4-BE49-F238E27FC236}">
                  <a16:creationId xmlns:a16="http://schemas.microsoft.com/office/drawing/2014/main" id="{CBB499AD-0E49-4927-B437-B163E257A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1842"/>
              <a:ext cx="404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600" baseline="-25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2815" name="Rectangle 62">
              <a:extLst>
                <a:ext uri="{FF2B5EF4-FFF2-40B4-BE49-F238E27FC236}">
                  <a16:creationId xmlns:a16="http://schemas.microsoft.com/office/drawing/2014/main" id="{E1981647-0131-4873-858A-CC8B393A3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1842"/>
              <a:ext cx="406" cy="32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6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32816" name="Rectangle 63">
              <a:extLst>
                <a:ext uri="{FF2B5EF4-FFF2-40B4-BE49-F238E27FC236}">
                  <a16:creationId xmlns:a16="http://schemas.microsoft.com/office/drawing/2014/main" id="{9890CF19-ADE9-4131-B1E8-3631B9345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1511"/>
              <a:ext cx="1619" cy="33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</a:t>
              </a:r>
            </a:p>
          </p:txBody>
        </p:sp>
        <p:sp>
          <p:nvSpPr>
            <p:cNvPr id="32817" name="Rectangle 64">
              <a:extLst>
                <a:ext uri="{FF2B5EF4-FFF2-40B4-BE49-F238E27FC236}">
                  <a16:creationId xmlns:a16="http://schemas.microsoft.com/office/drawing/2014/main" id="{A2D80BDB-3053-46D0-B00B-21FEA86CF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1511"/>
              <a:ext cx="1216" cy="33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输   入</a:t>
              </a:r>
            </a:p>
          </p:txBody>
        </p:sp>
        <p:sp>
          <p:nvSpPr>
            <p:cNvPr id="32818" name="Line 65">
              <a:extLst>
                <a:ext uri="{FF2B5EF4-FFF2-40B4-BE49-F238E27FC236}">
                  <a16:creationId xmlns:a16="http://schemas.microsoft.com/office/drawing/2014/main" id="{6FEAC28A-34EC-441A-B51C-BCDD9503FF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1511"/>
              <a:ext cx="2835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19" name="Line 66">
              <a:extLst>
                <a:ext uri="{FF2B5EF4-FFF2-40B4-BE49-F238E27FC236}">
                  <a16:creationId xmlns:a16="http://schemas.microsoft.com/office/drawing/2014/main" id="{4C940E37-2EA7-4FA5-ACB9-C4E3BF0FB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1511"/>
              <a:ext cx="0" cy="2287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0" name="Line 67">
              <a:extLst>
                <a:ext uri="{FF2B5EF4-FFF2-40B4-BE49-F238E27FC236}">
                  <a16:creationId xmlns:a16="http://schemas.microsoft.com/office/drawing/2014/main" id="{9A7C931E-5843-4B75-A9CA-4B9F24B3C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7" y="1511"/>
              <a:ext cx="0" cy="2287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1" name="Line 68">
              <a:extLst>
                <a:ext uri="{FF2B5EF4-FFF2-40B4-BE49-F238E27FC236}">
                  <a16:creationId xmlns:a16="http://schemas.microsoft.com/office/drawing/2014/main" id="{9EE00B9F-6BAA-43B9-A217-D94E880A6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3798"/>
              <a:ext cx="2835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2" name="Line 69">
              <a:extLst>
                <a:ext uri="{FF2B5EF4-FFF2-40B4-BE49-F238E27FC236}">
                  <a16:creationId xmlns:a16="http://schemas.microsoft.com/office/drawing/2014/main" id="{C3A86879-5838-4181-B13C-0E112949F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1805"/>
              <a:ext cx="28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3" name="Line 70">
              <a:extLst>
                <a:ext uri="{FF2B5EF4-FFF2-40B4-BE49-F238E27FC236}">
                  <a16:creationId xmlns:a16="http://schemas.microsoft.com/office/drawing/2014/main" id="{3BF4A2DF-8DED-46CD-A53A-EE14CFAA4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555"/>
              <a:ext cx="0" cy="22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4" name="Line 71">
              <a:extLst>
                <a:ext uri="{FF2B5EF4-FFF2-40B4-BE49-F238E27FC236}">
                  <a16:creationId xmlns:a16="http://schemas.microsoft.com/office/drawing/2014/main" id="{B00297E3-DA39-4EAD-AA74-579A1E949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2185"/>
              <a:ext cx="28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5" name="Text Box 72">
              <a:extLst>
                <a:ext uri="{FF2B5EF4-FFF2-40B4-BE49-F238E27FC236}">
                  <a16:creationId xmlns:a16="http://schemas.microsoft.com/office/drawing/2014/main" id="{ED09A0E7-6835-43BB-B7DF-E834ABBE4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" y="1187"/>
              <a:ext cx="14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</a:rPr>
                <a:t>功能表</a:t>
              </a:r>
            </a:p>
          </p:txBody>
        </p:sp>
        <p:sp>
          <p:nvSpPr>
            <p:cNvPr id="32826" name="Line 73">
              <a:extLst>
                <a:ext uri="{FF2B5EF4-FFF2-40B4-BE49-F238E27FC236}">
                  <a16:creationId xmlns:a16="http://schemas.microsoft.com/office/drawing/2014/main" id="{C4B55CCA-7504-466F-BAA1-61B3994A4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1888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7" name="Line 74">
              <a:extLst>
                <a:ext uri="{FF2B5EF4-FFF2-40B4-BE49-F238E27FC236}">
                  <a16:creationId xmlns:a16="http://schemas.microsoft.com/office/drawing/2014/main" id="{4710E61D-05FC-40DB-B230-791D1FCD0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1888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8" name="Line 75">
              <a:extLst>
                <a:ext uri="{FF2B5EF4-FFF2-40B4-BE49-F238E27FC236}">
                  <a16:creationId xmlns:a16="http://schemas.microsoft.com/office/drawing/2014/main" id="{66688ABD-331D-42A6-92A1-407791E099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1888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9" name="Line 76">
              <a:extLst>
                <a:ext uri="{FF2B5EF4-FFF2-40B4-BE49-F238E27FC236}">
                  <a16:creationId xmlns:a16="http://schemas.microsoft.com/office/drawing/2014/main" id="{DE116293-C304-4E25-8BC3-200E111EE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7" y="1888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30" name="Line 77">
              <a:extLst>
                <a:ext uri="{FF2B5EF4-FFF2-40B4-BE49-F238E27FC236}">
                  <a16:creationId xmlns:a16="http://schemas.microsoft.com/office/drawing/2014/main" id="{3B7C1140-D62E-4B7A-BF73-E14E30B72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1888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0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2">
            <a:extLst>
              <a:ext uri="{FF2B5EF4-FFF2-40B4-BE49-F238E27FC236}">
                <a16:creationId xmlns:a16="http://schemas.microsoft.com/office/drawing/2014/main" id="{F09613D4-857B-4006-B535-9CBD82635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409575"/>
            <a:ext cx="532923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838200" indent="-838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838200" indent="-838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838200" indent="-838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838200" indent="-838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838200" indent="-8382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1295400" indent="-8382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1752600" indent="-8382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2209800" indent="-8382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2667000" indent="-8382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2- 4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线译码器的逻辑电路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(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分析）</a:t>
            </a:r>
          </a:p>
        </p:txBody>
      </p:sp>
      <p:grpSp>
        <p:nvGrpSpPr>
          <p:cNvPr id="33795" name="Group 36">
            <a:extLst>
              <a:ext uri="{FF2B5EF4-FFF2-40B4-BE49-F238E27FC236}">
                <a16:creationId xmlns:a16="http://schemas.microsoft.com/office/drawing/2014/main" id="{2AC5E2FD-ECB2-4627-B667-B59344979712}"/>
              </a:ext>
            </a:extLst>
          </p:cNvPr>
          <p:cNvGrpSpPr>
            <a:grpSpLocks/>
          </p:cNvGrpSpPr>
          <p:nvPr/>
        </p:nvGrpSpPr>
        <p:grpSpPr bwMode="auto">
          <a:xfrm>
            <a:off x="6551613" y="1160463"/>
            <a:ext cx="4211637" cy="3368675"/>
            <a:chOff x="2925" y="641"/>
            <a:chExt cx="2835" cy="2485"/>
          </a:xfrm>
        </p:grpSpPr>
        <p:sp>
          <p:nvSpPr>
            <p:cNvPr id="33801" name="Line 37">
              <a:extLst>
                <a:ext uri="{FF2B5EF4-FFF2-40B4-BE49-F238E27FC236}">
                  <a16:creationId xmlns:a16="http://schemas.microsoft.com/office/drawing/2014/main" id="{C160BFA8-A4BF-450A-96F7-3B716963C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1616"/>
              <a:ext cx="28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802" name="Group 38">
              <a:extLst>
                <a:ext uri="{FF2B5EF4-FFF2-40B4-BE49-F238E27FC236}">
                  <a16:creationId xmlns:a16="http://schemas.microsoft.com/office/drawing/2014/main" id="{A2B23E08-0C87-49E5-BEBB-034CF28C5E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5" y="641"/>
              <a:ext cx="2835" cy="2485"/>
              <a:chOff x="2925" y="641"/>
              <a:chExt cx="2835" cy="2485"/>
            </a:xfrm>
          </p:grpSpPr>
          <p:sp>
            <p:nvSpPr>
              <p:cNvPr id="33803" name="Rectangle 39">
                <a:extLst>
                  <a:ext uri="{FF2B5EF4-FFF2-40B4-BE49-F238E27FC236}">
                    <a16:creationId xmlns:a16="http://schemas.microsoft.com/office/drawing/2014/main" id="{69FE82CE-B122-4029-B43E-905B8F2A6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4" y="2819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04" name="Rectangle 40">
                <a:extLst>
                  <a:ext uri="{FF2B5EF4-FFF2-40B4-BE49-F238E27FC236}">
                    <a16:creationId xmlns:a16="http://schemas.microsoft.com/office/drawing/2014/main" id="{9AF320BF-7BA9-4D4E-AA8E-A01203EA1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0" y="2819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05" name="Rectangle 41">
                <a:extLst>
                  <a:ext uri="{FF2B5EF4-FFF2-40B4-BE49-F238E27FC236}">
                    <a16:creationId xmlns:a16="http://schemas.microsoft.com/office/drawing/2014/main" id="{B6326AE6-280C-42A8-B269-101E7F5FF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6" y="2819"/>
                <a:ext cx="41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06" name="Rectangle 42">
                <a:extLst>
                  <a:ext uri="{FF2B5EF4-FFF2-40B4-BE49-F238E27FC236}">
                    <a16:creationId xmlns:a16="http://schemas.microsoft.com/office/drawing/2014/main" id="{96647DDC-28AC-4DC9-817B-E0BD0EB39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2819"/>
                <a:ext cx="395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07" name="Rectangle 43">
                <a:extLst>
                  <a:ext uri="{FF2B5EF4-FFF2-40B4-BE49-F238E27FC236}">
                    <a16:creationId xmlns:a16="http://schemas.microsoft.com/office/drawing/2014/main" id="{EC77DE04-0A64-4A66-82E9-F348F50DA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5" y="2819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08" name="Rectangle 44">
                <a:extLst>
                  <a:ext uri="{FF2B5EF4-FFF2-40B4-BE49-F238E27FC236}">
                    <a16:creationId xmlns:a16="http://schemas.microsoft.com/office/drawing/2014/main" id="{4D692639-616A-4F77-BC1D-28585B243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2819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09" name="Rectangle 45">
                <a:extLst>
                  <a:ext uri="{FF2B5EF4-FFF2-40B4-BE49-F238E27FC236}">
                    <a16:creationId xmlns:a16="http://schemas.microsoft.com/office/drawing/2014/main" id="{F746D5E1-B27D-4A15-989C-5110358C1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819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10" name="Rectangle 46">
                <a:extLst>
                  <a:ext uri="{FF2B5EF4-FFF2-40B4-BE49-F238E27FC236}">
                    <a16:creationId xmlns:a16="http://schemas.microsoft.com/office/drawing/2014/main" id="{FC022B94-8C77-4FE1-B2C2-BCF1BDE00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4" y="2512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11" name="Rectangle 47">
                <a:extLst>
                  <a:ext uri="{FF2B5EF4-FFF2-40B4-BE49-F238E27FC236}">
                    <a16:creationId xmlns:a16="http://schemas.microsoft.com/office/drawing/2014/main" id="{EE153F4B-2A91-4A46-A39F-5F87009C6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0" y="2512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12" name="Rectangle 48">
                <a:extLst>
                  <a:ext uri="{FF2B5EF4-FFF2-40B4-BE49-F238E27FC236}">
                    <a16:creationId xmlns:a16="http://schemas.microsoft.com/office/drawing/2014/main" id="{633DF28C-EF14-4E92-8BB6-48842848D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6" y="2512"/>
                <a:ext cx="41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13" name="Rectangle 49">
                <a:extLst>
                  <a:ext uri="{FF2B5EF4-FFF2-40B4-BE49-F238E27FC236}">
                    <a16:creationId xmlns:a16="http://schemas.microsoft.com/office/drawing/2014/main" id="{98AEB6AE-518A-4E82-974F-929CBE6A1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2512"/>
                <a:ext cx="395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14" name="Rectangle 50">
                <a:extLst>
                  <a:ext uri="{FF2B5EF4-FFF2-40B4-BE49-F238E27FC236}">
                    <a16:creationId xmlns:a16="http://schemas.microsoft.com/office/drawing/2014/main" id="{30AB68D8-5C39-4642-98BD-B7A3E23D3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5" y="2512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15" name="Rectangle 51">
                <a:extLst>
                  <a:ext uri="{FF2B5EF4-FFF2-40B4-BE49-F238E27FC236}">
                    <a16:creationId xmlns:a16="http://schemas.microsoft.com/office/drawing/2014/main" id="{87DAAF08-6F15-4696-9868-242162584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2512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16" name="Rectangle 52">
                <a:extLst>
                  <a:ext uri="{FF2B5EF4-FFF2-40B4-BE49-F238E27FC236}">
                    <a16:creationId xmlns:a16="http://schemas.microsoft.com/office/drawing/2014/main" id="{2F0CCFBC-A46A-4CD1-BB80-FEED93ADA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512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17" name="Rectangle 53">
                <a:extLst>
                  <a:ext uri="{FF2B5EF4-FFF2-40B4-BE49-F238E27FC236}">
                    <a16:creationId xmlns:a16="http://schemas.microsoft.com/office/drawing/2014/main" id="{9A07C721-4BBD-4653-95CE-3149C66E8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4" y="2205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18" name="Rectangle 54">
                <a:extLst>
                  <a:ext uri="{FF2B5EF4-FFF2-40B4-BE49-F238E27FC236}">
                    <a16:creationId xmlns:a16="http://schemas.microsoft.com/office/drawing/2014/main" id="{EE90A6D5-4064-4F8E-B70C-35AF1C0AE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0" y="2205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19" name="Rectangle 55">
                <a:extLst>
                  <a:ext uri="{FF2B5EF4-FFF2-40B4-BE49-F238E27FC236}">
                    <a16:creationId xmlns:a16="http://schemas.microsoft.com/office/drawing/2014/main" id="{0E96F4D8-2E2A-4EA4-AE26-0B345CC35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6" y="2205"/>
                <a:ext cx="41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20" name="Rectangle 56">
                <a:extLst>
                  <a:ext uri="{FF2B5EF4-FFF2-40B4-BE49-F238E27FC236}">
                    <a16:creationId xmlns:a16="http://schemas.microsoft.com/office/drawing/2014/main" id="{0AB109E6-62AD-43DD-92EF-FD3AC5C18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2205"/>
                <a:ext cx="395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21" name="Rectangle 57">
                <a:extLst>
                  <a:ext uri="{FF2B5EF4-FFF2-40B4-BE49-F238E27FC236}">
                    <a16:creationId xmlns:a16="http://schemas.microsoft.com/office/drawing/2014/main" id="{0145C931-1FAE-4DA3-91B5-AB099725F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5" y="2205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22" name="Rectangle 58">
                <a:extLst>
                  <a:ext uri="{FF2B5EF4-FFF2-40B4-BE49-F238E27FC236}">
                    <a16:creationId xmlns:a16="http://schemas.microsoft.com/office/drawing/2014/main" id="{12DC4B03-71BD-4925-B163-8B159435C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2205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23" name="Rectangle 59">
                <a:extLst>
                  <a:ext uri="{FF2B5EF4-FFF2-40B4-BE49-F238E27FC236}">
                    <a16:creationId xmlns:a16="http://schemas.microsoft.com/office/drawing/2014/main" id="{1BFEF19F-CB6E-426F-B4FD-B73BCB7BB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205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24" name="Rectangle 60">
                <a:extLst>
                  <a:ext uri="{FF2B5EF4-FFF2-40B4-BE49-F238E27FC236}">
                    <a16:creationId xmlns:a16="http://schemas.microsoft.com/office/drawing/2014/main" id="{220327B2-851F-40DB-A7D5-C112ED82E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4" y="1886"/>
                <a:ext cx="406" cy="319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25" name="Rectangle 61">
                <a:extLst>
                  <a:ext uri="{FF2B5EF4-FFF2-40B4-BE49-F238E27FC236}">
                    <a16:creationId xmlns:a16="http://schemas.microsoft.com/office/drawing/2014/main" id="{1322AEBE-AEE7-47F9-BC6F-ED812FB94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0" y="1886"/>
                <a:ext cx="404" cy="319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26" name="Rectangle 62">
                <a:extLst>
                  <a:ext uri="{FF2B5EF4-FFF2-40B4-BE49-F238E27FC236}">
                    <a16:creationId xmlns:a16="http://schemas.microsoft.com/office/drawing/2014/main" id="{BE50195B-A363-4762-B315-A39279327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6" y="1886"/>
                <a:ext cx="414" cy="319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27" name="Rectangle 63">
                <a:extLst>
                  <a:ext uri="{FF2B5EF4-FFF2-40B4-BE49-F238E27FC236}">
                    <a16:creationId xmlns:a16="http://schemas.microsoft.com/office/drawing/2014/main" id="{9CA04D51-10FE-4106-BFCE-6058ACAE9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1886"/>
                <a:ext cx="395" cy="319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28" name="Rectangle 64">
                <a:extLst>
                  <a:ext uri="{FF2B5EF4-FFF2-40B4-BE49-F238E27FC236}">
                    <a16:creationId xmlns:a16="http://schemas.microsoft.com/office/drawing/2014/main" id="{DD29BCA7-E320-42D2-83B2-B21359248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5" y="1886"/>
                <a:ext cx="406" cy="319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29" name="Rectangle 65">
                <a:extLst>
                  <a:ext uri="{FF2B5EF4-FFF2-40B4-BE49-F238E27FC236}">
                    <a16:creationId xmlns:a16="http://schemas.microsoft.com/office/drawing/2014/main" id="{ED85E940-0110-40B7-B5C1-C7EEBB7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1886"/>
                <a:ext cx="404" cy="319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30" name="Rectangle 66">
                <a:extLst>
                  <a:ext uri="{FF2B5EF4-FFF2-40B4-BE49-F238E27FC236}">
                    <a16:creationId xmlns:a16="http://schemas.microsoft.com/office/drawing/2014/main" id="{05EE8635-C744-46E2-8AC0-07191924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1886"/>
                <a:ext cx="406" cy="319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31" name="Rectangle 67">
                <a:extLst>
                  <a:ext uri="{FF2B5EF4-FFF2-40B4-BE49-F238E27FC236}">
                    <a16:creationId xmlns:a16="http://schemas.microsoft.com/office/drawing/2014/main" id="{ABC37EA9-BF95-47D5-9C0F-5074420DA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4" y="1579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32" name="Rectangle 68">
                <a:extLst>
                  <a:ext uri="{FF2B5EF4-FFF2-40B4-BE49-F238E27FC236}">
                    <a16:creationId xmlns:a16="http://schemas.microsoft.com/office/drawing/2014/main" id="{09E8FFB2-5202-43CB-8817-4311E9A5C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0" y="1579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33" name="Rectangle 69">
                <a:extLst>
                  <a:ext uri="{FF2B5EF4-FFF2-40B4-BE49-F238E27FC236}">
                    <a16:creationId xmlns:a16="http://schemas.microsoft.com/office/drawing/2014/main" id="{D126A6C6-121B-44EF-AF63-9F02F40E4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6" y="1579"/>
                <a:ext cx="41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34" name="Rectangle 70">
                <a:extLst>
                  <a:ext uri="{FF2B5EF4-FFF2-40B4-BE49-F238E27FC236}">
                    <a16:creationId xmlns:a16="http://schemas.microsoft.com/office/drawing/2014/main" id="{1262B33C-BBD2-4119-A041-6A60B67F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1579"/>
                <a:ext cx="395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35" name="Rectangle 71">
                <a:extLst>
                  <a:ext uri="{FF2B5EF4-FFF2-40B4-BE49-F238E27FC236}">
                    <a16:creationId xmlns:a16="http://schemas.microsoft.com/office/drawing/2014/main" id="{68CABDDF-7AD3-4F9C-9E39-CF8FC9AC9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5" y="1579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33836" name="Rectangle 72">
                <a:extLst>
                  <a:ext uri="{FF2B5EF4-FFF2-40B4-BE49-F238E27FC236}">
                    <a16:creationId xmlns:a16="http://schemas.microsoft.com/office/drawing/2014/main" id="{8173D9B5-8DE8-44A2-BEC6-4FC1DE65E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1579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33837" name="Rectangle 73">
                <a:extLst>
                  <a:ext uri="{FF2B5EF4-FFF2-40B4-BE49-F238E27FC236}">
                    <a16:creationId xmlns:a16="http://schemas.microsoft.com/office/drawing/2014/main" id="{600AD127-5990-47C3-99F4-43E89050A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1579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38" name="Rectangle 74">
                <a:extLst>
                  <a:ext uri="{FF2B5EF4-FFF2-40B4-BE49-F238E27FC236}">
                    <a16:creationId xmlns:a16="http://schemas.microsoft.com/office/drawing/2014/main" id="{35582F98-A43C-42B5-8E91-C47CF45D3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4" y="1272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 i="1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baseline="-300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39" name="Rectangle 75">
                <a:extLst>
                  <a:ext uri="{FF2B5EF4-FFF2-40B4-BE49-F238E27FC236}">
                    <a16:creationId xmlns:a16="http://schemas.microsoft.com/office/drawing/2014/main" id="{AA4F1CDB-4BB4-4901-BE4A-0449D0C52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0" y="1272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 i="1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baseline="-300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40" name="Rectangle 76">
                <a:extLst>
                  <a:ext uri="{FF2B5EF4-FFF2-40B4-BE49-F238E27FC236}">
                    <a16:creationId xmlns:a16="http://schemas.microsoft.com/office/drawing/2014/main" id="{6160FA4C-B4C7-4425-A5A4-4DDB4BD14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6" y="1272"/>
                <a:ext cx="41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 i="1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baseline="-300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41" name="Rectangle 77">
                <a:extLst>
                  <a:ext uri="{FF2B5EF4-FFF2-40B4-BE49-F238E27FC236}">
                    <a16:creationId xmlns:a16="http://schemas.microsoft.com/office/drawing/2014/main" id="{554688E5-C548-4A68-A580-2AE2CAA2F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1272"/>
                <a:ext cx="395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 i="1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baseline="-300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42" name="Rectangle 78">
                <a:extLst>
                  <a:ext uri="{FF2B5EF4-FFF2-40B4-BE49-F238E27FC236}">
                    <a16:creationId xmlns:a16="http://schemas.microsoft.com/office/drawing/2014/main" id="{4DD552D3-3CDD-4A79-9185-6FF978806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5" y="1272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600" baseline="-250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3843" name="Rectangle 79">
                <a:extLst>
                  <a:ext uri="{FF2B5EF4-FFF2-40B4-BE49-F238E27FC236}">
                    <a16:creationId xmlns:a16="http://schemas.microsoft.com/office/drawing/2014/main" id="{847E3BED-CC02-4953-9E69-4EC01FD44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1272"/>
                <a:ext cx="404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600" baseline="-250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3844" name="Rectangle 80">
                <a:extLst>
                  <a:ext uri="{FF2B5EF4-FFF2-40B4-BE49-F238E27FC236}">
                    <a16:creationId xmlns:a16="http://schemas.microsoft.com/office/drawing/2014/main" id="{D182BD98-8135-476B-884D-8AF552E3F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1272"/>
                <a:ext cx="40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en-US" altLang="zh-CN" sz="2600">
                    <a:solidFill>
                      <a:srgbClr val="00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33845" name="Rectangle 81">
                <a:extLst>
                  <a:ext uri="{FF2B5EF4-FFF2-40B4-BE49-F238E27FC236}">
                    <a16:creationId xmlns:a16="http://schemas.microsoft.com/office/drawing/2014/main" id="{2A1B1F3C-53AA-4F6F-BA68-E8E2105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965"/>
                <a:ext cx="1619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zh-CN" altLang="en-US" sz="2600">
                    <a:solidFill>
                      <a:srgbClr val="000066"/>
                    </a:solidFill>
                    <a:latin typeface="楷体_GB2312" pitchFamily="49" charset="-122"/>
                    <a:cs typeface="Times New Roman" panose="02020603050405020304" pitchFamily="18" charset="0"/>
                  </a:rPr>
                  <a:t>输出</a:t>
                </a:r>
              </a:p>
            </p:txBody>
          </p:sp>
          <p:sp>
            <p:nvSpPr>
              <p:cNvPr id="33846" name="Rectangle 82">
                <a:extLst>
                  <a:ext uri="{FF2B5EF4-FFF2-40B4-BE49-F238E27FC236}">
                    <a16:creationId xmlns:a16="http://schemas.microsoft.com/office/drawing/2014/main" id="{78A7EB3D-1DD3-45C7-8797-037D11DA8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965"/>
                <a:ext cx="1216" cy="307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CC0000"/>
                  </a:buClr>
                  <a:buFont typeface="Wingdings" panose="05000000000000000000" pitchFamily="2" charset="2"/>
                  <a:buNone/>
                </a:pPr>
                <a:r>
                  <a:rPr lang="zh-CN" altLang="en-US" sz="2600">
                    <a:solidFill>
                      <a:srgbClr val="000066"/>
                    </a:solidFill>
                    <a:latin typeface="楷体_GB2312" pitchFamily="49" charset="-122"/>
                    <a:cs typeface="Times New Roman" panose="02020603050405020304" pitchFamily="18" charset="0"/>
                  </a:rPr>
                  <a:t>输   入</a:t>
                </a:r>
              </a:p>
            </p:txBody>
          </p:sp>
          <p:sp>
            <p:nvSpPr>
              <p:cNvPr id="33847" name="Line 83" descr="羊皮纸">
                <a:extLst>
                  <a:ext uri="{FF2B5EF4-FFF2-40B4-BE49-F238E27FC236}">
                    <a16:creationId xmlns:a16="http://schemas.microsoft.com/office/drawing/2014/main" id="{3F038D78-58A9-4B9A-BB41-1CF0D70882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5" y="965"/>
                <a:ext cx="283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48" name="Line 84" descr="羊皮纸">
                <a:extLst>
                  <a:ext uri="{FF2B5EF4-FFF2-40B4-BE49-F238E27FC236}">
                    <a16:creationId xmlns:a16="http://schemas.microsoft.com/office/drawing/2014/main" id="{BB157107-B5EB-499C-893E-A64302628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5" y="965"/>
                <a:ext cx="0" cy="216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49" name="Line 85" descr="羊皮纸">
                <a:extLst>
                  <a:ext uri="{FF2B5EF4-FFF2-40B4-BE49-F238E27FC236}">
                    <a16:creationId xmlns:a16="http://schemas.microsoft.com/office/drawing/2014/main" id="{64960607-D444-4572-A5A8-DFE16B620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0" y="965"/>
                <a:ext cx="0" cy="216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0" name="Line 86" descr="羊皮纸">
                <a:extLst>
                  <a:ext uri="{FF2B5EF4-FFF2-40B4-BE49-F238E27FC236}">
                    <a16:creationId xmlns:a16="http://schemas.microsoft.com/office/drawing/2014/main" id="{7FFB492A-1CCA-40BB-AD60-AA05D15CA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5" y="3126"/>
                <a:ext cx="283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1" name="Line 87">
                <a:extLst>
                  <a:ext uri="{FF2B5EF4-FFF2-40B4-BE49-F238E27FC236}">
                    <a16:creationId xmlns:a16="http://schemas.microsoft.com/office/drawing/2014/main" id="{7609C47B-3191-47CB-96DE-57ED5026B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8" y="1259"/>
                <a:ext cx="28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2" name="Line 88">
                <a:extLst>
                  <a:ext uri="{FF2B5EF4-FFF2-40B4-BE49-F238E27FC236}">
                    <a16:creationId xmlns:a16="http://schemas.microsoft.com/office/drawing/2014/main" id="{50D7EE0A-EB30-4959-AD45-81F7C8195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965"/>
                <a:ext cx="0" cy="2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3" name="Text Box 89">
                <a:extLst>
                  <a:ext uri="{FF2B5EF4-FFF2-40B4-BE49-F238E27FC236}">
                    <a16:creationId xmlns:a16="http://schemas.microsoft.com/office/drawing/2014/main" id="{D6F94596-6D7D-4881-A8C0-3E8AC31458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6" y="641"/>
                <a:ext cx="1488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800">
                    <a:solidFill>
                      <a:srgbClr val="000066"/>
                    </a:solidFill>
                    <a:latin typeface="楷体_GB2312" pitchFamily="49" charset="-122"/>
                    <a:ea typeface="楷体_GB2312" pitchFamily="49" charset="-122"/>
                  </a:rPr>
                  <a:t>功能表</a:t>
                </a:r>
              </a:p>
            </p:txBody>
          </p:sp>
          <p:sp>
            <p:nvSpPr>
              <p:cNvPr id="33854" name="Line 90">
                <a:extLst>
                  <a:ext uri="{FF2B5EF4-FFF2-40B4-BE49-F238E27FC236}">
                    <a16:creationId xmlns:a16="http://schemas.microsoft.com/office/drawing/2014/main" id="{373F3328-9A5A-4DCE-B996-B8132C8C9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5" y="1298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5" name="Line 91">
                <a:extLst>
                  <a:ext uri="{FF2B5EF4-FFF2-40B4-BE49-F238E27FC236}">
                    <a16:creationId xmlns:a16="http://schemas.microsoft.com/office/drawing/2014/main" id="{4F7D9915-3D17-460D-B47D-BDE71D63A7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1298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6" name="Line 92">
                <a:extLst>
                  <a:ext uri="{FF2B5EF4-FFF2-40B4-BE49-F238E27FC236}">
                    <a16:creationId xmlns:a16="http://schemas.microsoft.com/office/drawing/2014/main" id="{5A9DC648-588A-427A-841B-28ABDDED7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1" y="1298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7" name="Line 93">
                <a:extLst>
                  <a:ext uri="{FF2B5EF4-FFF2-40B4-BE49-F238E27FC236}">
                    <a16:creationId xmlns:a16="http://schemas.microsoft.com/office/drawing/2014/main" id="{99258DFC-4CFA-4D0F-89C4-E4FD018BC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1298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8" name="Line 94">
                <a:extLst>
                  <a:ext uri="{FF2B5EF4-FFF2-40B4-BE49-F238E27FC236}">
                    <a16:creationId xmlns:a16="http://schemas.microsoft.com/office/drawing/2014/main" id="{C8559583-3012-4E81-A241-3058A7D0A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12" y="1298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33796" name="Object 95">
            <a:extLst>
              <a:ext uri="{FF2B5EF4-FFF2-40B4-BE49-F238E27FC236}">
                <a16:creationId xmlns:a16="http://schemas.microsoft.com/office/drawing/2014/main" id="{3FF6C546-81CB-4F97-9E7E-D0435512F7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9513" y="4797425"/>
          <a:ext cx="187166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9" name="公式" r:id="rId3" imgW="749300" imgH="279400" progId="Equation.3">
                  <p:embed/>
                </p:oleObj>
              </mc:Choice>
              <mc:Fallback>
                <p:oleObj name="公式" r:id="rId3" imgW="749300" imgH="279400" progId="Equation.3">
                  <p:embed/>
                  <p:pic>
                    <p:nvPicPr>
                      <p:cNvPr id="0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13" y="4797425"/>
                        <a:ext cx="1871662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96">
            <a:extLst>
              <a:ext uri="{FF2B5EF4-FFF2-40B4-BE49-F238E27FC236}">
                <a16:creationId xmlns:a16="http://schemas.microsoft.com/office/drawing/2014/main" id="{B1FC034C-8050-4443-AB49-4B023C6A3A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4797425"/>
          <a:ext cx="165576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0" name="公式" r:id="rId5" imgW="736600" imgH="279400" progId="Equation.3">
                  <p:embed/>
                </p:oleObj>
              </mc:Choice>
              <mc:Fallback>
                <p:oleObj name="公式" r:id="rId5" imgW="736600" imgH="279400" progId="Equation.3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797425"/>
                        <a:ext cx="1655763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97">
            <a:extLst>
              <a:ext uri="{FF2B5EF4-FFF2-40B4-BE49-F238E27FC236}">
                <a16:creationId xmlns:a16="http://schemas.microsoft.com/office/drawing/2014/main" id="{E471CC7D-F7FC-4B07-B0AA-B1665BEBB0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8075" y="5589588"/>
          <a:ext cx="187166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1" name="公式" r:id="rId7" imgW="749300" imgH="279400" progId="Equation.3">
                  <p:embed/>
                </p:oleObj>
              </mc:Choice>
              <mc:Fallback>
                <p:oleObj name="公式" r:id="rId7" imgW="749300" imgH="279400" progId="Equation.3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5589588"/>
                        <a:ext cx="1871663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Object 98">
            <a:extLst>
              <a:ext uri="{FF2B5EF4-FFF2-40B4-BE49-F238E27FC236}">
                <a16:creationId xmlns:a16="http://schemas.microsoft.com/office/drawing/2014/main" id="{FC558086-584B-4100-87C8-8B623D67CE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4425" y="5661025"/>
          <a:ext cx="18002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2" name="公式" r:id="rId9" imgW="749300" imgH="279400" progId="Equation.3">
                  <p:embed/>
                </p:oleObj>
              </mc:Choice>
              <mc:Fallback>
                <p:oleObj name="公式" r:id="rId9" imgW="749300" imgH="279400" progId="Equation.3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5661025"/>
                        <a:ext cx="180022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200">
            <a:extLst>
              <a:ext uri="{FF2B5EF4-FFF2-40B4-BE49-F238E27FC236}">
                <a16:creationId xmlns:a16="http://schemas.microsoft.com/office/drawing/2014/main" id="{FB4FF92D-747F-448E-BE83-9B07D93E7F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1452563"/>
          <a:ext cx="457200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3" name="图片" r:id="rId11" imgW="2032432" imgH="1358000" progId="Word.Picture.8">
                  <p:embed/>
                </p:oleObj>
              </mc:Choice>
              <mc:Fallback>
                <p:oleObj name="图片" r:id="rId11" imgW="2032432" imgH="1358000" progId="Word.Picture.8">
                  <p:embed/>
                  <p:pic>
                    <p:nvPicPr>
                      <p:cNvPr id="0" name="Object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26"/>
                      <a:stretch>
                        <a:fillRect/>
                      </a:stretch>
                    </p:blipFill>
                    <p:spPr bwMode="auto">
                      <a:xfrm>
                        <a:off x="1428750" y="1452563"/>
                        <a:ext cx="4572000" cy="30765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>
            <a:extLst>
              <a:ext uri="{FF2B5EF4-FFF2-40B4-BE49-F238E27FC236}">
                <a16:creationId xmlns:a16="http://schemas.microsoft.com/office/drawing/2014/main" id="{B183DC5A-DD27-4867-8D11-91B1370AC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406400"/>
            <a:ext cx="263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----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逻辑符号说明</a:t>
            </a:r>
          </a:p>
        </p:txBody>
      </p:sp>
      <p:sp>
        <p:nvSpPr>
          <p:cNvPr id="394245" name="Rectangle 5">
            <a:extLst>
              <a:ext uri="{FF2B5EF4-FFF2-40B4-BE49-F238E27FC236}">
                <a16:creationId xmlns:a16="http://schemas.microsoft.com/office/drawing/2014/main" id="{257B10B9-FD3C-4FFE-8EFA-7477F323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1444625"/>
            <a:ext cx="9469438" cy="83026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逻辑符号框外部的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符号，表示外部输入或输出信号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名称，字母上面的</a:t>
            </a:r>
            <a:r>
              <a:rPr lang="zh-CN" altLang="en-US" sz="2400">
                <a:solidFill>
                  <a:srgbClr val="000066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400">
                <a:solidFill>
                  <a:srgbClr val="000066"/>
                </a:solidFill>
                <a:latin typeface="Arial" panose="020B0604020202020204" pitchFamily="34" charset="0"/>
                <a:ea typeface="楷体_GB2312" pitchFamily="49" charset="-122"/>
              </a:rPr>
              <a:t>—”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号说明该输入或输出是低电平有效。</a:t>
            </a:r>
            <a:endParaRPr lang="zh-CN" altLang="en-US" b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394361" name="Object 121">
            <a:extLst>
              <a:ext uri="{FF2B5EF4-FFF2-40B4-BE49-F238E27FC236}">
                <a16:creationId xmlns:a16="http://schemas.microsoft.com/office/drawing/2014/main" id="{A237FF20-F76C-4762-B3CF-9035DB3A4E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2492375"/>
          <a:ext cx="4176713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1" name="图片" r:id="rId3" imgW="2263140" imgH="1682496" progId="Word.Picture.8">
                  <p:embed/>
                </p:oleObj>
              </mc:Choice>
              <mc:Fallback>
                <p:oleObj name="图片" r:id="rId3" imgW="2263140" imgH="1682496" progId="Word.Picture.8">
                  <p:embed/>
                  <p:pic>
                    <p:nvPicPr>
                      <p:cNvPr id="0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495"/>
                      <a:stretch>
                        <a:fillRect/>
                      </a:stretch>
                    </p:blipFill>
                    <p:spPr bwMode="auto">
                      <a:xfrm>
                        <a:off x="6096000" y="2492375"/>
                        <a:ext cx="4176713" cy="3092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363" name="Object 123">
            <a:extLst>
              <a:ext uri="{FF2B5EF4-FFF2-40B4-BE49-F238E27FC236}">
                <a16:creationId xmlns:a16="http://schemas.microsoft.com/office/drawing/2014/main" id="{A6890EBA-D7CA-4401-8C39-70EA923753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3388" y="2922588"/>
          <a:ext cx="3779837" cy="269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2" name="图片" r:id="rId5" imgW="1616149" imgH="1151354" progId="Word.Picture.8">
                  <p:embed/>
                </p:oleObj>
              </mc:Choice>
              <mc:Fallback>
                <p:oleObj name="图片" r:id="rId5" imgW="1616149" imgH="1151354" progId="Word.Picture.8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2922588"/>
                        <a:ext cx="3779837" cy="269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124">
            <a:extLst>
              <a:ext uri="{FF2B5EF4-FFF2-40B4-BE49-F238E27FC236}">
                <a16:creationId xmlns:a16="http://schemas.microsoft.com/office/drawing/2014/main" id="{DCCDF675-0859-40DA-9AA9-1C87E20BB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406400"/>
            <a:ext cx="41957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(a) 2-4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线译码器（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74HC139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9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>
            <a:extLst>
              <a:ext uri="{FF2B5EF4-FFF2-40B4-BE49-F238E27FC236}">
                <a16:creationId xmlns:a16="http://schemas.microsoft.com/office/drawing/2014/main" id="{65E5BE2C-07AE-42E4-922E-1A26D0B84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415925"/>
            <a:ext cx="6049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(b) 3-8</a:t>
            </a: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线</a:t>
            </a:r>
            <a:r>
              <a:rPr lang="zh-CN" altLang="en-US" sz="2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译码器（</a:t>
            </a:r>
            <a:r>
              <a:rPr lang="en-US" altLang="zh-CN" sz="2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74HC138</a:t>
            </a: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35843" name="Rectangle 5">
            <a:extLst>
              <a:ext uri="{FF2B5EF4-FFF2-40B4-BE49-F238E27FC236}">
                <a16:creationId xmlns:a16="http://schemas.microsoft.com/office/drawing/2014/main" id="{3E68C0BE-1830-40D6-967D-117C624BD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2597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844" name="Rectangle 9">
            <a:extLst>
              <a:ext uri="{FF2B5EF4-FFF2-40B4-BE49-F238E27FC236}">
                <a16:creationId xmlns:a16="http://schemas.microsoft.com/office/drawing/2014/main" id="{E91ABAC1-5A83-42EA-8175-8C70FDE81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267811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5845" name="Group 10">
            <a:extLst>
              <a:ext uri="{FF2B5EF4-FFF2-40B4-BE49-F238E27FC236}">
                <a16:creationId xmlns:a16="http://schemas.microsoft.com/office/drawing/2014/main" id="{72AD3C6B-BF42-4C2D-8744-82C4951B95F3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1628775"/>
            <a:ext cx="2533650" cy="3876675"/>
            <a:chOff x="985" y="1253"/>
            <a:chExt cx="1596" cy="2442"/>
          </a:xfrm>
        </p:grpSpPr>
        <p:sp>
          <p:nvSpPr>
            <p:cNvPr id="35851" name="Rectangle 11">
              <a:extLst>
                <a:ext uri="{FF2B5EF4-FFF2-40B4-BE49-F238E27FC236}">
                  <a16:creationId xmlns:a16="http://schemas.microsoft.com/office/drawing/2014/main" id="{B3D9C700-1E5A-41B9-8A79-D9DD45C23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3407"/>
              <a:ext cx="11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逻辑符号</a:t>
              </a:r>
            </a:p>
          </p:txBody>
        </p:sp>
        <p:graphicFrame>
          <p:nvGraphicFramePr>
            <p:cNvPr id="35852" name="Object 12">
              <a:extLst>
                <a:ext uri="{FF2B5EF4-FFF2-40B4-BE49-F238E27FC236}">
                  <a16:creationId xmlns:a16="http://schemas.microsoft.com/office/drawing/2014/main" id="{F4E550D6-554B-4058-9679-47C08C8F8F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85" y="1253"/>
            <a:ext cx="1596" cy="2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81" name="图片" r:id="rId3" imgW="1115568" imgH="1191768" progId="Word.Picture.8">
                    <p:embed/>
                  </p:oleObj>
                </mc:Choice>
                <mc:Fallback>
                  <p:oleObj name="图片" r:id="rId3" imgW="1115568" imgH="1191768" progId="Word.Picture.8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1253"/>
                          <a:ext cx="1596" cy="20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46" name="Rectangle 13">
            <a:extLst>
              <a:ext uri="{FF2B5EF4-FFF2-40B4-BE49-F238E27FC236}">
                <a16:creationId xmlns:a16="http://schemas.microsoft.com/office/drawing/2014/main" id="{E3884F75-15D7-4902-B997-A3AB0D6F3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267811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847" name="Rectangle 15">
            <a:extLst>
              <a:ext uri="{FF2B5EF4-FFF2-40B4-BE49-F238E27FC236}">
                <a16:creationId xmlns:a16="http://schemas.microsoft.com/office/drawing/2014/main" id="{5B81CBD3-6212-4F64-A4DF-518EBB371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180181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5848" name="Object 14">
            <a:extLst>
              <a:ext uri="{FF2B5EF4-FFF2-40B4-BE49-F238E27FC236}">
                <a16:creationId xmlns:a16="http://schemas.microsoft.com/office/drawing/2014/main" id="{97122D55-2293-4DCD-A703-6A034CA9A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3388" y="1268413"/>
          <a:ext cx="5070475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" name="图片" r:id="rId5" imgW="3217164" imgH="3172968" progId="Word.Picture.8">
                  <p:embed/>
                </p:oleObj>
              </mc:Choice>
              <mc:Fallback>
                <p:oleObj name="图片" r:id="rId5" imgW="3217164" imgH="3172968" progId="Word.Picture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404"/>
                      <a:stretch>
                        <a:fillRect/>
                      </a:stretch>
                    </p:blipFill>
                    <p:spPr bwMode="auto">
                      <a:xfrm>
                        <a:off x="1703388" y="1268413"/>
                        <a:ext cx="5070475" cy="5076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对话气泡: 椭圆形 1">
            <a:extLst>
              <a:ext uri="{FF2B5EF4-FFF2-40B4-BE49-F238E27FC236}">
                <a16:creationId xmlns:a16="http://schemas.microsoft.com/office/drawing/2014/main" id="{EA8A88DD-6468-4436-8AAB-66888B310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404813"/>
            <a:ext cx="1295400" cy="719137"/>
          </a:xfrm>
          <a:prstGeom prst="wedgeEllipseCallout">
            <a:avLst>
              <a:gd name="adj1" fmla="val -19648"/>
              <a:gd name="adj2" fmla="val 16067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0000"/>
                </a:solidFill>
              </a:rPr>
              <a:t>使能端</a:t>
            </a:r>
          </a:p>
        </p:txBody>
      </p:sp>
      <p:sp>
        <p:nvSpPr>
          <p:cNvPr id="35850" name="左大括号 2">
            <a:extLst>
              <a:ext uri="{FF2B5EF4-FFF2-40B4-BE49-F238E27FC236}">
                <a16:creationId xmlns:a16="http://schemas.microsoft.com/office/drawing/2014/main" id="{70B06083-987F-4DED-B6AB-B37486543A02}"/>
              </a:ext>
            </a:extLst>
          </p:cNvPr>
          <p:cNvSpPr>
            <a:spLocks/>
          </p:cNvSpPr>
          <p:nvPr/>
        </p:nvSpPr>
        <p:spPr bwMode="auto">
          <a:xfrm>
            <a:off x="7464425" y="1917700"/>
            <a:ext cx="287338" cy="863600"/>
          </a:xfrm>
          <a:prstGeom prst="leftBrace">
            <a:avLst>
              <a:gd name="adj1" fmla="val 37750"/>
              <a:gd name="adj2" fmla="val 47333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5">
            <a:extLst>
              <a:ext uri="{FF2B5EF4-FFF2-40B4-BE49-F238E27FC236}">
                <a16:creationId xmlns:a16="http://schemas.microsoft.com/office/drawing/2014/main" id="{4B1540A4-6665-4D42-9AB7-706D5A589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476250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74HC138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集成译码器功能表</a:t>
            </a:r>
          </a:p>
        </p:txBody>
      </p:sp>
      <p:grpSp>
        <p:nvGrpSpPr>
          <p:cNvPr id="36867" name="Group 20">
            <a:extLst>
              <a:ext uri="{FF2B5EF4-FFF2-40B4-BE49-F238E27FC236}">
                <a16:creationId xmlns:a16="http://schemas.microsoft.com/office/drawing/2014/main" id="{F85B4A2D-0A75-4779-93A5-8A0D1CD68295}"/>
              </a:ext>
            </a:extLst>
          </p:cNvPr>
          <p:cNvGrpSpPr>
            <a:grpSpLocks/>
          </p:cNvGrpSpPr>
          <p:nvPr/>
        </p:nvGrpSpPr>
        <p:grpSpPr bwMode="auto">
          <a:xfrm>
            <a:off x="803275" y="1411288"/>
            <a:ext cx="8135938" cy="4392612"/>
            <a:chOff x="136" y="1071"/>
            <a:chExt cx="5125" cy="2767"/>
          </a:xfrm>
        </p:grpSpPr>
        <p:graphicFrame>
          <p:nvGraphicFramePr>
            <p:cNvPr id="36868" name="Object 21">
              <a:extLst>
                <a:ext uri="{FF2B5EF4-FFF2-40B4-BE49-F238E27FC236}">
                  <a16:creationId xmlns:a16="http://schemas.microsoft.com/office/drawing/2014/main" id="{738F045F-BF28-4033-AF07-B33DA5E10A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6" y="1434"/>
            <a:ext cx="249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4" name="公式" r:id="rId3" imgW="203024" imgH="203024" progId="Equation.3">
                    <p:embed/>
                  </p:oleObj>
                </mc:Choice>
                <mc:Fallback>
                  <p:oleObj name="公式" r:id="rId3" imgW="203024" imgH="203024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6" y="1434"/>
                          <a:ext cx="249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69" name="Object 22">
              <a:extLst>
                <a:ext uri="{FF2B5EF4-FFF2-40B4-BE49-F238E27FC236}">
                  <a16:creationId xmlns:a16="http://schemas.microsoft.com/office/drawing/2014/main" id="{CA556DEA-ADF0-4C90-B5CE-9784BAA53B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8" y="1457"/>
            <a:ext cx="209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5" name="公式" r:id="rId5" imgW="203024" imgH="203024" progId="Equation.3">
                    <p:embed/>
                  </p:oleObj>
                </mc:Choice>
                <mc:Fallback>
                  <p:oleObj name="公式" r:id="rId5" imgW="203024" imgH="203024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8" y="1457"/>
                          <a:ext cx="209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0" name="Object 23">
              <a:extLst>
                <a:ext uri="{FF2B5EF4-FFF2-40B4-BE49-F238E27FC236}">
                  <a16:creationId xmlns:a16="http://schemas.microsoft.com/office/drawing/2014/main" id="{EAA8FCDA-9110-4B52-A458-5DA36B2663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4" y="1457"/>
            <a:ext cx="21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6" name="公式" r:id="rId7" imgW="190417" imgH="203112" progId="Equation.3">
                    <p:embed/>
                  </p:oleObj>
                </mc:Choice>
                <mc:Fallback>
                  <p:oleObj name="公式" r:id="rId7" imgW="190417" imgH="203112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" y="1457"/>
                          <a:ext cx="219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1" name="Object 24">
              <a:extLst>
                <a:ext uri="{FF2B5EF4-FFF2-40B4-BE49-F238E27FC236}">
                  <a16:creationId xmlns:a16="http://schemas.microsoft.com/office/drawing/2014/main" id="{8F9321AB-4212-4373-B065-B5315F27E1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5" y="1434"/>
            <a:ext cx="24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7" name="公式" r:id="rId9" imgW="190417" imgH="203112" progId="Equation.3">
                    <p:embed/>
                  </p:oleObj>
                </mc:Choice>
                <mc:Fallback>
                  <p:oleObj name="公式" r:id="rId9" imgW="190417" imgH="203112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1434"/>
                          <a:ext cx="24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2" name="Object 25">
              <a:extLst>
                <a:ext uri="{FF2B5EF4-FFF2-40B4-BE49-F238E27FC236}">
                  <a16:creationId xmlns:a16="http://schemas.microsoft.com/office/drawing/2014/main" id="{8445D237-0C11-4D91-B88E-5E6F51947E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5" y="1434"/>
            <a:ext cx="239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8" name="公式" r:id="rId11" imgW="190417" imgH="203112" progId="Equation.3">
                    <p:embed/>
                  </p:oleObj>
                </mc:Choice>
                <mc:Fallback>
                  <p:oleObj name="公式" r:id="rId11" imgW="190417" imgH="203112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" y="1434"/>
                          <a:ext cx="239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3" name="Object 26">
              <a:extLst>
                <a:ext uri="{FF2B5EF4-FFF2-40B4-BE49-F238E27FC236}">
                  <a16:creationId xmlns:a16="http://schemas.microsoft.com/office/drawing/2014/main" id="{AF4958B4-9CEE-4223-B4AC-5C03F40602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0" y="1434"/>
            <a:ext cx="25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9" name="公式" r:id="rId13" imgW="190417" imgH="203112" progId="Equation.3">
                    <p:embed/>
                  </p:oleObj>
                </mc:Choice>
                <mc:Fallback>
                  <p:oleObj name="公式" r:id="rId13" imgW="190417" imgH="203112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1434"/>
                          <a:ext cx="25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4" name="Object 27">
              <a:extLst>
                <a:ext uri="{FF2B5EF4-FFF2-40B4-BE49-F238E27FC236}">
                  <a16:creationId xmlns:a16="http://schemas.microsoft.com/office/drawing/2014/main" id="{79BB02E8-7B1C-4D68-BC23-D246D9CC27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1434"/>
            <a:ext cx="246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20" name="公式" r:id="rId15" imgW="190417" imgH="203112" progId="Equation.3">
                    <p:embed/>
                  </p:oleObj>
                </mc:Choice>
                <mc:Fallback>
                  <p:oleObj name="公式" r:id="rId15" imgW="190417" imgH="203112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1434"/>
                          <a:ext cx="246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5" name="Object 28">
              <a:extLst>
                <a:ext uri="{FF2B5EF4-FFF2-40B4-BE49-F238E27FC236}">
                  <a16:creationId xmlns:a16="http://schemas.microsoft.com/office/drawing/2014/main" id="{49812A05-C410-4352-9BF6-B764108037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63" y="1434"/>
            <a:ext cx="217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21" name="公式" r:id="rId17" imgW="190417" imgH="203112" progId="Equation.3">
                    <p:embed/>
                  </p:oleObj>
                </mc:Choice>
                <mc:Fallback>
                  <p:oleObj name="公式" r:id="rId17" imgW="190417" imgH="203112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3" y="1434"/>
                          <a:ext cx="217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6" name="Object 29">
              <a:extLst>
                <a:ext uri="{FF2B5EF4-FFF2-40B4-BE49-F238E27FC236}">
                  <a16:creationId xmlns:a16="http://schemas.microsoft.com/office/drawing/2014/main" id="{29EBD332-827F-4F40-AC43-DC80B2F805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6" y="1457"/>
            <a:ext cx="222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22" name="公式" r:id="rId19" imgW="190417" imgH="203112" progId="Equation.3">
                    <p:embed/>
                  </p:oleObj>
                </mc:Choice>
                <mc:Fallback>
                  <p:oleObj name="公式" r:id="rId19" imgW="190417" imgH="203112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6" y="1457"/>
                          <a:ext cx="222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7" name="Object 30">
              <a:extLst>
                <a:ext uri="{FF2B5EF4-FFF2-40B4-BE49-F238E27FC236}">
                  <a16:creationId xmlns:a16="http://schemas.microsoft.com/office/drawing/2014/main" id="{1B163C8B-ABFE-4E24-B261-2069FA76EF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75" y="1447"/>
            <a:ext cx="21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23" name="公式" r:id="rId21" imgW="190417" imgH="203112" progId="Equation.3">
                    <p:embed/>
                  </p:oleObj>
                </mc:Choice>
                <mc:Fallback>
                  <p:oleObj name="公式" r:id="rId21" imgW="190417" imgH="203112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5" y="1447"/>
                          <a:ext cx="218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9019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8" name="Rectangle 31">
              <a:extLst>
                <a:ext uri="{FF2B5EF4-FFF2-40B4-BE49-F238E27FC236}">
                  <a16:creationId xmlns:a16="http://schemas.microsoft.com/office/drawing/2014/main" id="{EEC111C3-C7DB-4DD5-A3F9-0A18570D7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79" name="Rectangle 32">
              <a:extLst>
                <a:ext uri="{FF2B5EF4-FFF2-40B4-BE49-F238E27FC236}">
                  <a16:creationId xmlns:a16="http://schemas.microsoft.com/office/drawing/2014/main" id="{9AA718E0-AFD1-4599-B234-0940F21C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0" name="Rectangle 33">
              <a:extLst>
                <a:ext uri="{FF2B5EF4-FFF2-40B4-BE49-F238E27FC236}">
                  <a16:creationId xmlns:a16="http://schemas.microsoft.com/office/drawing/2014/main" id="{C725D53B-E4AA-4260-AF93-CFB520CF4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1" name="Rectangle 34">
              <a:extLst>
                <a:ext uri="{FF2B5EF4-FFF2-40B4-BE49-F238E27FC236}">
                  <a16:creationId xmlns:a16="http://schemas.microsoft.com/office/drawing/2014/main" id="{DF0DD46F-3407-4819-9404-3E2AF1E54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2" name="Rectangle 35">
              <a:extLst>
                <a:ext uri="{FF2B5EF4-FFF2-40B4-BE49-F238E27FC236}">
                  <a16:creationId xmlns:a16="http://schemas.microsoft.com/office/drawing/2014/main" id="{B9C61304-AF3E-4EAB-95D1-CD3D02340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3" name="Rectangle 36">
              <a:extLst>
                <a:ext uri="{FF2B5EF4-FFF2-40B4-BE49-F238E27FC236}">
                  <a16:creationId xmlns:a16="http://schemas.microsoft.com/office/drawing/2014/main" id="{2CB63B79-79EB-4088-AE2F-0B538FFB3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4" name="Rectangle 37">
              <a:extLst>
                <a:ext uri="{FF2B5EF4-FFF2-40B4-BE49-F238E27FC236}">
                  <a16:creationId xmlns:a16="http://schemas.microsoft.com/office/drawing/2014/main" id="{66D67E3B-79AA-488A-9731-D2552CCB4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5" name="Rectangle 38">
              <a:extLst>
                <a:ext uri="{FF2B5EF4-FFF2-40B4-BE49-F238E27FC236}">
                  <a16:creationId xmlns:a16="http://schemas.microsoft.com/office/drawing/2014/main" id="{6A3BE93F-0393-4BDC-AF53-03358F5DB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6" name="Rectangle 39">
              <a:extLst>
                <a:ext uri="{FF2B5EF4-FFF2-40B4-BE49-F238E27FC236}">
                  <a16:creationId xmlns:a16="http://schemas.microsoft.com/office/drawing/2014/main" id="{489595FC-5B80-497D-B6A2-BBB6320B0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7" name="Rectangle 40">
              <a:extLst>
                <a:ext uri="{FF2B5EF4-FFF2-40B4-BE49-F238E27FC236}">
                  <a16:creationId xmlns:a16="http://schemas.microsoft.com/office/drawing/2014/main" id="{7293ACEF-A9AD-44C5-9BC6-23AC1845F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8" name="Rectangle 41">
              <a:extLst>
                <a:ext uri="{FF2B5EF4-FFF2-40B4-BE49-F238E27FC236}">
                  <a16:creationId xmlns:a16="http://schemas.microsoft.com/office/drawing/2014/main" id="{BA893D69-25E5-44C5-9E1C-A7A1443D8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89" name="Rectangle 42">
              <a:extLst>
                <a:ext uri="{FF2B5EF4-FFF2-40B4-BE49-F238E27FC236}">
                  <a16:creationId xmlns:a16="http://schemas.microsoft.com/office/drawing/2014/main" id="{AE487377-9AD6-4E43-A5BF-C483BA465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0" name="Rectangle 43">
              <a:extLst>
                <a:ext uri="{FF2B5EF4-FFF2-40B4-BE49-F238E27FC236}">
                  <a16:creationId xmlns:a16="http://schemas.microsoft.com/office/drawing/2014/main" id="{864E62D7-C3B6-433B-A3C2-48CE96E08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1" name="Rectangle 44">
              <a:extLst>
                <a:ext uri="{FF2B5EF4-FFF2-40B4-BE49-F238E27FC236}">
                  <a16:creationId xmlns:a16="http://schemas.microsoft.com/office/drawing/2014/main" id="{38F0C1E5-87CE-4CF2-9285-62A2A9A1D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2" name="Rectangle 45">
              <a:extLst>
                <a:ext uri="{FF2B5EF4-FFF2-40B4-BE49-F238E27FC236}">
                  <a16:creationId xmlns:a16="http://schemas.microsoft.com/office/drawing/2014/main" id="{3F356213-99D9-4767-AA46-DADCF912A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3" name="Rectangle 46">
              <a:extLst>
                <a:ext uri="{FF2B5EF4-FFF2-40B4-BE49-F238E27FC236}">
                  <a16:creationId xmlns:a16="http://schemas.microsoft.com/office/drawing/2014/main" id="{D24C353E-6454-4F4B-ABDC-5A1C63B24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4" name="Rectangle 47">
              <a:extLst>
                <a:ext uri="{FF2B5EF4-FFF2-40B4-BE49-F238E27FC236}">
                  <a16:creationId xmlns:a16="http://schemas.microsoft.com/office/drawing/2014/main" id="{14DD0784-B95D-4060-97BD-ACA192B58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5" name="Rectangle 48">
              <a:extLst>
                <a:ext uri="{FF2B5EF4-FFF2-40B4-BE49-F238E27FC236}">
                  <a16:creationId xmlns:a16="http://schemas.microsoft.com/office/drawing/2014/main" id="{C2EA169D-93AE-4D64-93AD-6D6455CD2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6" name="Rectangle 49">
              <a:extLst>
                <a:ext uri="{FF2B5EF4-FFF2-40B4-BE49-F238E27FC236}">
                  <a16:creationId xmlns:a16="http://schemas.microsoft.com/office/drawing/2014/main" id="{EDA8FB54-667E-4C04-B91B-1E8EB462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7" name="Rectangle 50">
              <a:extLst>
                <a:ext uri="{FF2B5EF4-FFF2-40B4-BE49-F238E27FC236}">
                  <a16:creationId xmlns:a16="http://schemas.microsoft.com/office/drawing/2014/main" id="{90EFC9F3-C00D-47B3-82C2-E53DF5D22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8" name="Rectangle 51">
              <a:extLst>
                <a:ext uri="{FF2B5EF4-FFF2-40B4-BE49-F238E27FC236}">
                  <a16:creationId xmlns:a16="http://schemas.microsoft.com/office/drawing/2014/main" id="{0E9951F5-AFFC-46E8-9C35-670FD6680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899" name="Rectangle 52">
              <a:extLst>
                <a:ext uri="{FF2B5EF4-FFF2-40B4-BE49-F238E27FC236}">
                  <a16:creationId xmlns:a16="http://schemas.microsoft.com/office/drawing/2014/main" id="{51F40324-8120-4315-B6F0-E4751250E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0" name="Rectangle 53">
              <a:extLst>
                <a:ext uri="{FF2B5EF4-FFF2-40B4-BE49-F238E27FC236}">
                  <a16:creationId xmlns:a16="http://schemas.microsoft.com/office/drawing/2014/main" id="{52E9D1F9-6F3A-441B-AF18-8A50D1C33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1" name="Rectangle 54">
              <a:extLst>
                <a:ext uri="{FF2B5EF4-FFF2-40B4-BE49-F238E27FC236}">
                  <a16:creationId xmlns:a16="http://schemas.microsoft.com/office/drawing/2014/main" id="{4AC4DED2-FE73-472F-9CAF-94ABBF6C1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2" name="Rectangle 55">
              <a:extLst>
                <a:ext uri="{FF2B5EF4-FFF2-40B4-BE49-F238E27FC236}">
                  <a16:creationId xmlns:a16="http://schemas.microsoft.com/office/drawing/2014/main" id="{DB0BF673-2972-49CE-A125-2B79DD64A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3" name="Rectangle 56">
              <a:extLst>
                <a:ext uri="{FF2B5EF4-FFF2-40B4-BE49-F238E27FC236}">
                  <a16:creationId xmlns:a16="http://schemas.microsoft.com/office/drawing/2014/main" id="{FE9B7DD5-B7D4-42AF-B45C-40363A6F8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4" name="Rectangle 57">
              <a:extLst>
                <a:ext uri="{FF2B5EF4-FFF2-40B4-BE49-F238E27FC236}">
                  <a16:creationId xmlns:a16="http://schemas.microsoft.com/office/drawing/2014/main" id="{530081A9-DEAD-4AD8-B4E4-5E69DCA4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5" name="Rectangle 58">
              <a:extLst>
                <a:ext uri="{FF2B5EF4-FFF2-40B4-BE49-F238E27FC236}">
                  <a16:creationId xmlns:a16="http://schemas.microsoft.com/office/drawing/2014/main" id="{476DF540-22A7-4A18-87B7-D6017666C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6" name="Rectangle 59">
              <a:extLst>
                <a:ext uri="{FF2B5EF4-FFF2-40B4-BE49-F238E27FC236}">
                  <a16:creationId xmlns:a16="http://schemas.microsoft.com/office/drawing/2014/main" id="{795A070D-7603-4575-93ED-2B9BE8FEF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7" name="Rectangle 60">
              <a:extLst>
                <a:ext uri="{FF2B5EF4-FFF2-40B4-BE49-F238E27FC236}">
                  <a16:creationId xmlns:a16="http://schemas.microsoft.com/office/drawing/2014/main" id="{339B520F-774F-4A0B-AAFD-778D4046B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8" name="Rectangle 61">
              <a:extLst>
                <a:ext uri="{FF2B5EF4-FFF2-40B4-BE49-F238E27FC236}">
                  <a16:creationId xmlns:a16="http://schemas.microsoft.com/office/drawing/2014/main" id="{CE7CF8BE-9E2C-46C7-A08C-371810171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09" name="Rectangle 62">
              <a:extLst>
                <a:ext uri="{FF2B5EF4-FFF2-40B4-BE49-F238E27FC236}">
                  <a16:creationId xmlns:a16="http://schemas.microsoft.com/office/drawing/2014/main" id="{D94BE5ED-8C37-4AAC-9DCC-32B181DDD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10" name="Rectangle 63">
              <a:extLst>
                <a:ext uri="{FF2B5EF4-FFF2-40B4-BE49-F238E27FC236}">
                  <a16:creationId xmlns:a16="http://schemas.microsoft.com/office/drawing/2014/main" id="{953C3FA4-9737-4975-99BA-68543D5C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11" name="Rectangle 64">
              <a:extLst>
                <a:ext uri="{FF2B5EF4-FFF2-40B4-BE49-F238E27FC236}">
                  <a16:creationId xmlns:a16="http://schemas.microsoft.com/office/drawing/2014/main" id="{C2CC366E-31AA-4F4D-B8FC-A44BD362E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12" name="Rectangle 65">
              <a:extLst>
                <a:ext uri="{FF2B5EF4-FFF2-40B4-BE49-F238E27FC236}">
                  <a16:creationId xmlns:a16="http://schemas.microsoft.com/office/drawing/2014/main" id="{B904281F-B562-4525-8727-2CC0C880A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13" name="Rectangle 66">
              <a:extLst>
                <a:ext uri="{FF2B5EF4-FFF2-40B4-BE49-F238E27FC236}">
                  <a16:creationId xmlns:a16="http://schemas.microsoft.com/office/drawing/2014/main" id="{12681855-6524-48EA-A374-646001527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14" name="Rectangle 67">
              <a:extLst>
                <a:ext uri="{FF2B5EF4-FFF2-40B4-BE49-F238E27FC236}">
                  <a16:creationId xmlns:a16="http://schemas.microsoft.com/office/drawing/2014/main" id="{F2EB3580-0E10-4185-9575-15FF5F0DB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15" name="Rectangle 68">
              <a:extLst>
                <a:ext uri="{FF2B5EF4-FFF2-40B4-BE49-F238E27FC236}">
                  <a16:creationId xmlns:a16="http://schemas.microsoft.com/office/drawing/2014/main" id="{E2A81B07-F10B-4CF8-B799-2BF8A808C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16" name="Rectangle 69">
              <a:extLst>
                <a:ext uri="{FF2B5EF4-FFF2-40B4-BE49-F238E27FC236}">
                  <a16:creationId xmlns:a16="http://schemas.microsoft.com/office/drawing/2014/main" id="{2423C511-5CC2-4065-A379-005D2CE56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17" name="Rectangle 70">
              <a:extLst>
                <a:ext uri="{FF2B5EF4-FFF2-40B4-BE49-F238E27FC236}">
                  <a16:creationId xmlns:a16="http://schemas.microsoft.com/office/drawing/2014/main" id="{43A23175-7358-431E-9E35-0EF65983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18" name="Rectangle 71">
              <a:extLst>
                <a:ext uri="{FF2B5EF4-FFF2-40B4-BE49-F238E27FC236}">
                  <a16:creationId xmlns:a16="http://schemas.microsoft.com/office/drawing/2014/main" id="{E5520721-F45D-405B-B27F-089199BBA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919" name="Rectangle 72">
              <a:extLst>
                <a:ext uri="{FF2B5EF4-FFF2-40B4-BE49-F238E27FC236}">
                  <a16:creationId xmlns:a16="http://schemas.microsoft.com/office/drawing/2014/main" id="{3593C5E0-64C6-47FA-83C3-B02A1697B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0" name="Rectangle 73">
              <a:extLst>
                <a:ext uri="{FF2B5EF4-FFF2-40B4-BE49-F238E27FC236}">
                  <a16:creationId xmlns:a16="http://schemas.microsoft.com/office/drawing/2014/main" id="{4C4FDD57-0A07-4C57-88FB-2703EF285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1" name="Rectangle 74">
              <a:extLst>
                <a:ext uri="{FF2B5EF4-FFF2-40B4-BE49-F238E27FC236}">
                  <a16:creationId xmlns:a16="http://schemas.microsoft.com/office/drawing/2014/main" id="{728DC33F-A4AB-4CFE-BC93-A18386E39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2" name="Rectangle 75">
              <a:extLst>
                <a:ext uri="{FF2B5EF4-FFF2-40B4-BE49-F238E27FC236}">
                  <a16:creationId xmlns:a16="http://schemas.microsoft.com/office/drawing/2014/main" id="{24E43BA6-8BA4-43BF-9AF5-8E4866ECA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3" name="Rectangle 76">
              <a:extLst>
                <a:ext uri="{FF2B5EF4-FFF2-40B4-BE49-F238E27FC236}">
                  <a16:creationId xmlns:a16="http://schemas.microsoft.com/office/drawing/2014/main" id="{0E86CD29-4849-418C-96A4-DD8092276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4" name="Rectangle 77">
              <a:extLst>
                <a:ext uri="{FF2B5EF4-FFF2-40B4-BE49-F238E27FC236}">
                  <a16:creationId xmlns:a16="http://schemas.microsoft.com/office/drawing/2014/main" id="{5F88BB31-297C-4CA1-8C33-DB8652D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5" name="Rectangle 78">
              <a:extLst>
                <a:ext uri="{FF2B5EF4-FFF2-40B4-BE49-F238E27FC236}">
                  <a16:creationId xmlns:a16="http://schemas.microsoft.com/office/drawing/2014/main" id="{2D6BF0F3-7EAB-4B68-9631-94CE0D47C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6" name="Rectangle 79">
              <a:extLst>
                <a:ext uri="{FF2B5EF4-FFF2-40B4-BE49-F238E27FC236}">
                  <a16:creationId xmlns:a16="http://schemas.microsoft.com/office/drawing/2014/main" id="{C4032D2C-48F8-4DD5-94DF-00952EC8F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7" name="Rectangle 80">
              <a:extLst>
                <a:ext uri="{FF2B5EF4-FFF2-40B4-BE49-F238E27FC236}">
                  <a16:creationId xmlns:a16="http://schemas.microsoft.com/office/drawing/2014/main" id="{058DAC7F-A4E6-4667-9D33-0D913A64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8" name="Rectangle 81">
              <a:extLst>
                <a:ext uri="{FF2B5EF4-FFF2-40B4-BE49-F238E27FC236}">
                  <a16:creationId xmlns:a16="http://schemas.microsoft.com/office/drawing/2014/main" id="{6EEAB38A-F0C3-4AF6-8BCF-554B566EB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29" name="Rectangle 82">
              <a:extLst>
                <a:ext uri="{FF2B5EF4-FFF2-40B4-BE49-F238E27FC236}">
                  <a16:creationId xmlns:a16="http://schemas.microsoft.com/office/drawing/2014/main" id="{EBCDEB5F-4A7B-40FC-BA80-44183F922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0" name="Rectangle 83">
              <a:extLst>
                <a:ext uri="{FF2B5EF4-FFF2-40B4-BE49-F238E27FC236}">
                  <a16:creationId xmlns:a16="http://schemas.microsoft.com/office/drawing/2014/main" id="{24EF3D12-D6C0-4390-94D7-8DFE0BA4F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1" name="Rectangle 84">
              <a:extLst>
                <a:ext uri="{FF2B5EF4-FFF2-40B4-BE49-F238E27FC236}">
                  <a16:creationId xmlns:a16="http://schemas.microsoft.com/office/drawing/2014/main" id="{218E3982-3C9C-4272-8BE7-E5E6BEE56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2" name="Rectangle 85">
              <a:extLst>
                <a:ext uri="{FF2B5EF4-FFF2-40B4-BE49-F238E27FC236}">
                  <a16:creationId xmlns:a16="http://schemas.microsoft.com/office/drawing/2014/main" id="{7CA91B0B-2E95-4E94-A34A-F0D023EB4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3" name="Rectangle 86">
              <a:extLst>
                <a:ext uri="{FF2B5EF4-FFF2-40B4-BE49-F238E27FC236}">
                  <a16:creationId xmlns:a16="http://schemas.microsoft.com/office/drawing/2014/main" id="{CB54AC7C-9077-4CC7-8080-1E99209CA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4" name="Rectangle 87">
              <a:extLst>
                <a:ext uri="{FF2B5EF4-FFF2-40B4-BE49-F238E27FC236}">
                  <a16:creationId xmlns:a16="http://schemas.microsoft.com/office/drawing/2014/main" id="{441A2274-186C-499C-A979-86D72A60A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5" name="Rectangle 88">
              <a:extLst>
                <a:ext uri="{FF2B5EF4-FFF2-40B4-BE49-F238E27FC236}">
                  <a16:creationId xmlns:a16="http://schemas.microsoft.com/office/drawing/2014/main" id="{8C3902D5-590A-4EE4-99E5-0856A6C72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6" name="Rectangle 89">
              <a:extLst>
                <a:ext uri="{FF2B5EF4-FFF2-40B4-BE49-F238E27FC236}">
                  <a16:creationId xmlns:a16="http://schemas.microsoft.com/office/drawing/2014/main" id="{E1F3723F-6666-4DD8-8DFA-05E92ACF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7" name="Rectangle 90">
              <a:extLst>
                <a:ext uri="{FF2B5EF4-FFF2-40B4-BE49-F238E27FC236}">
                  <a16:creationId xmlns:a16="http://schemas.microsoft.com/office/drawing/2014/main" id="{F9CA0FE2-5F6B-4409-8183-68EA5FBA5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8" name="Rectangle 91">
              <a:extLst>
                <a:ext uri="{FF2B5EF4-FFF2-40B4-BE49-F238E27FC236}">
                  <a16:creationId xmlns:a16="http://schemas.microsoft.com/office/drawing/2014/main" id="{78A83F5A-CC6C-4650-9A74-581C4658F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39" name="Rectangle 92">
              <a:extLst>
                <a:ext uri="{FF2B5EF4-FFF2-40B4-BE49-F238E27FC236}">
                  <a16:creationId xmlns:a16="http://schemas.microsoft.com/office/drawing/2014/main" id="{AABB83B6-FFF6-4958-90EA-546125C25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0" name="Rectangle 93">
              <a:extLst>
                <a:ext uri="{FF2B5EF4-FFF2-40B4-BE49-F238E27FC236}">
                  <a16:creationId xmlns:a16="http://schemas.microsoft.com/office/drawing/2014/main" id="{EEC8D310-942B-4A99-A47D-D3E682124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1" name="Rectangle 94">
              <a:extLst>
                <a:ext uri="{FF2B5EF4-FFF2-40B4-BE49-F238E27FC236}">
                  <a16:creationId xmlns:a16="http://schemas.microsoft.com/office/drawing/2014/main" id="{23AB3180-D6BE-4CF6-A28E-7F534BC92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2" name="Rectangle 95">
              <a:extLst>
                <a:ext uri="{FF2B5EF4-FFF2-40B4-BE49-F238E27FC236}">
                  <a16:creationId xmlns:a16="http://schemas.microsoft.com/office/drawing/2014/main" id="{EFB3827B-5EA5-4326-84E0-93630DD98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3" name="Rectangle 96">
              <a:extLst>
                <a:ext uri="{FF2B5EF4-FFF2-40B4-BE49-F238E27FC236}">
                  <a16:creationId xmlns:a16="http://schemas.microsoft.com/office/drawing/2014/main" id="{8DA27CB3-8D63-401A-81A7-03A18FCE4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4" name="Rectangle 97">
              <a:extLst>
                <a:ext uri="{FF2B5EF4-FFF2-40B4-BE49-F238E27FC236}">
                  <a16:creationId xmlns:a16="http://schemas.microsoft.com/office/drawing/2014/main" id="{87149ED7-1EE2-4007-8D56-4969B365D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5" name="Rectangle 98">
              <a:extLst>
                <a:ext uri="{FF2B5EF4-FFF2-40B4-BE49-F238E27FC236}">
                  <a16:creationId xmlns:a16="http://schemas.microsoft.com/office/drawing/2014/main" id="{62F4EDB8-6C83-48C6-AAC3-051E472C4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6" name="Rectangle 99">
              <a:extLst>
                <a:ext uri="{FF2B5EF4-FFF2-40B4-BE49-F238E27FC236}">
                  <a16:creationId xmlns:a16="http://schemas.microsoft.com/office/drawing/2014/main" id="{375419D7-A918-4F5A-AECC-18BA7176E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7" name="Rectangle 100">
              <a:extLst>
                <a:ext uri="{FF2B5EF4-FFF2-40B4-BE49-F238E27FC236}">
                  <a16:creationId xmlns:a16="http://schemas.microsoft.com/office/drawing/2014/main" id="{CC02C47C-79B7-40A4-A8B5-44E6A989F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8" name="Rectangle 101">
              <a:extLst>
                <a:ext uri="{FF2B5EF4-FFF2-40B4-BE49-F238E27FC236}">
                  <a16:creationId xmlns:a16="http://schemas.microsoft.com/office/drawing/2014/main" id="{57ECBFDF-5CDA-4725-8DCC-6D39BD1DA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49" name="Rectangle 102">
              <a:extLst>
                <a:ext uri="{FF2B5EF4-FFF2-40B4-BE49-F238E27FC236}">
                  <a16:creationId xmlns:a16="http://schemas.microsoft.com/office/drawing/2014/main" id="{02D06B0D-D57B-4EB9-B0BC-EC44AB871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0" name="Rectangle 103">
              <a:extLst>
                <a:ext uri="{FF2B5EF4-FFF2-40B4-BE49-F238E27FC236}">
                  <a16:creationId xmlns:a16="http://schemas.microsoft.com/office/drawing/2014/main" id="{646A6DC0-F406-4B20-90BD-F3BF4AB9A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1" name="Rectangle 104">
              <a:extLst>
                <a:ext uri="{FF2B5EF4-FFF2-40B4-BE49-F238E27FC236}">
                  <a16:creationId xmlns:a16="http://schemas.microsoft.com/office/drawing/2014/main" id="{4ED401B6-7DE7-4D3E-A899-757D9ACCD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2" name="Rectangle 105">
              <a:extLst>
                <a:ext uri="{FF2B5EF4-FFF2-40B4-BE49-F238E27FC236}">
                  <a16:creationId xmlns:a16="http://schemas.microsoft.com/office/drawing/2014/main" id="{3A9E9F2E-2AF8-4B19-80B9-D7DC806AF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3" name="Rectangle 106">
              <a:extLst>
                <a:ext uri="{FF2B5EF4-FFF2-40B4-BE49-F238E27FC236}">
                  <a16:creationId xmlns:a16="http://schemas.microsoft.com/office/drawing/2014/main" id="{43807A92-02B6-45E9-AADA-7036D732E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4" name="Rectangle 107">
              <a:extLst>
                <a:ext uri="{FF2B5EF4-FFF2-40B4-BE49-F238E27FC236}">
                  <a16:creationId xmlns:a16="http://schemas.microsoft.com/office/drawing/2014/main" id="{DEA1CBE5-CBFA-4B55-9FB2-870D5F92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5" name="Rectangle 108">
              <a:extLst>
                <a:ext uri="{FF2B5EF4-FFF2-40B4-BE49-F238E27FC236}">
                  <a16:creationId xmlns:a16="http://schemas.microsoft.com/office/drawing/2014/main" id="{576F9E3D-3423-49A6-A43F-A2855540D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6" name="Rectangle 109">
              <a:extLst>
                <a:ext uri="{FF2B5EF4-FFF2-40B4-BE49-F238E27FC236}">
                  <a16:creationId xmlns:a16="http://schemas.microsoft.com/office/drawing/2014/main" id="{026F3FFB-3A55-4F5A-B6A6-6C65C959A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7" name="Rectangle 110">
              <a:extLst>
                <a:ext uri="{FF2B5EF4-FFF2-40B4-BE49-F238E27FC236}">
                  <a16:creationId xmlns:a16="http://schemas.microsoft.com/office/drawing/2014/main" id="{21CE579F-1A63-4EA6-9937-9C2B61EA4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8" name="Rectangle 111">
              <a:extLst>
                <a:ext uri="{FF2B5EF4-FFF2-40B4-BE49-F238E27FC236}">
                  <a16:creationId xmlns:a16="http://schemas.microsoft.com/office/drawing/2014/main" id="{244C9A4A-C4BB-43FF-92D5-601B1B5E8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59" name="Rectangle 112">
              <a:extLst>
                <a:ext uri="{FF2B5EF4-FFF2-40B4-BE49-F238E27FC236}">
                  <a16:creationId xmlns:a16="http://schemas.microsoft.com/office/drawing/2014/main" id="{FBF1ADD8-B2DE-450B-B7F4-05B124889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0" name="Rectangle 113">
              <a:extLst>
                <a:ext uri="{FF2B5EF4-FFF2-40B4-BE49-F238E27FC236}">
                  <a16:creationId xmlns:a16="http://schemas.microsoft.com/office/drawing/2014/main" id="{8CE222CF-57B1-4984-A83E-B8CC28EF9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1" name="Rectangle 114">
              <a:extLst>
                <a:ext uri="{FF2B5EF4-FFF2-40B4-BE49-F238E27FC236}">
                  <a16:creationId xmlns:a16="http://schemas.microsoft.com/office/drawing/2014/main" id="{C0162393-D19C-4CCD-8E36-5B926F789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2" name="Rectangle 115">
              <a:extLst>
                <a:ext uri="{FF2B5EF4-FFF2-40B4-BE49-F238E27FC236}">
                  <a16:creationId xmlns:a16="http://schemas.microsoft.com/office/drawing/2014/main" id="{0E730659-D9BB-439E-A7CD-CC5B70F7A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3" name="Rectangle 116">
              <a:extLst>
                <a:ext uri="{FF2B5EF4-FFF2-40B4-BE49-F238E27FC236}">
                  <a16:creationId xmlns:a16="http://schemas.microsoft.com/office/drawing/2014/main" id="{16901630-3320-461D-A159-7E549F641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4" name="Rectangle 117">
              <a:extLst>
                <a:ext uri="{FF2B5EF4-FFF2-40B4-BE49-F238E27FC236}">
                  <a16:creationId xmlns:a16="http://schemas.microsoft.com/office/drawing/2014/main" id="{9A537ECB-5E18-4703-8C36-2F1BC9360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5" name="Rectangle 118">
              <a:extLst>
                <a:ext uri="{FF2B5EF4-FFF2-40B4-BE49-F238E27FC236}">
                  <a16:creationId xmlns:a16="http://schemas.microsoft.com/office/drawing/2014/main" id="{590A0AA1-2E36-4B95-ABE6-7D8C5FC7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6" name="Rectangle 119">
              <a:extLst>
                <a:ext uri="{FF2B5EF4-FFF2-40B4-BE49-F238E27FC236}">
                  <a16:creationId xmlns:a16="http://schemas.microsoft.com/office/drawing/2014/main" id="{01BF838B-0A82-4B8E-B9DF-E9974A332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7" name="Rectangle 120">
              <a:extLst>
                <a:ext uri="{FF2B5EF4-FFF2-40B4-BE49-F238E27FC236}">
                  <a16:creationId xmlns:a16="http://schemas.microsoft.com/office/drawing/2014/main" id="{1C8C6B66-C48A-4179-B753-62C4414DA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8" name="Rectangle 121">
              <a:extLst>
                <a:ext uri="{FF2B5EF4-FFF2-40B4-BE49-F238E27FC236}">
                  <a16:creationId xmlns:a16="http://schemas.microsoft.com/office/drawing/2014/main" id="{2D9DBD6D-0921-44F3-BAB6-0A44A7532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69" name="Rectangle 122">
              <a:extLst>
                <a:ext uri="{FF2B5EF4-FFF2-40B4-BE49-F238E27FC236}">
                  <a16:creationId xmlns:a16="http://schemas.microsoft.com/office/drawing/2014/main" id="{147C81EE-8F56-4152-895F-AC5E611FD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0" name="Rectangle 123">
              <a:extLst>
                <a:ext uri="{FF2B5EF4-FFF2-40B4-BE49-F238E27FC236}">
                  <a16:creationId xmlns:a16="http://schemas.microsoft.com/office/drawing/2014/main" id="{CE0BE53D-AFE0-4AC2-8F3A-96A38458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1" name="Rectangle 124">
              <a:extLst>
                <a:ext uri="{FF2B5EF4-FFF2-40B4-BE49-F238E27FC236}">
                  <a16:creationId xmlns:a16="http://schemas.microsoft.com/office/drawing/2014/main" id="{00BC1B4B-10D9-4890-8766-A9C4C9069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2" name="Rectangle 125">
              <a:extLst>
                <a:ext uri="{FF2B5EF4-FFF2-40B4-BE49-F238E27FC236}">
                  <a16:creationId xmlns:a16="http://schemas.microsoft.com/office/drawing/2014/main" id="{1E0DA082-B1F7-4B91-B7D2-855209986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3" name="Rectangle 126">
              <a:extLst>
                <a:ext uri="{FF2B5EF4-FFF2-40B4-BE49-F238E27FC236}">
                  <a16:creationId xmlns:a16="http://schemas.microsoft.com/office/drawing/2014/main" id="{D60B1DC2-B008-4350-BE6F-1829A73B3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4" name="Rectangle 127">
              <a:extLst>
                <a:ext uri="{FF2B5EF4-FFF2-40B4-BE49-F238E27FC236}">
                  <a16:creationId xmlns:a16="http://schemas.microsoft.com/office/drawing/2014/main" id="{92913EEE-E93A-4E82-902E-F912CDE26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5" name="Rectangle 128">
              <a:extLst>
                <a:ext uri="{FF2B5EF4-FFF2-40B4-BE49-F238E27FC236}">
                  <a16:creationId xmlns:a16="http://schemas.microsoft.com/office/drawing/2014/main" id="{365C4E4B-7240-40A9-B534-3D4D0A92C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6" name="Rectangle 129">
              <a:extLst>
                <a:ext uri="{FF2B5EF4-FFF2-40B4-BE49-F238E27FC236}">
                  <a16:creationId xmlns:a16="http://schemas.microsoft.com/office/drawing/2014/main" id="{461DCD39-6E9E-4FA5-8727-FF85C6BC6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7" name="Rectangle 130">
              <a:extLst>
                <a:ext uri="{FF2B5EF4-FFF2-40B4-BE49-F238E27FC236}">
                  <a16:creationId xmlns:a16="http://schemas.microsoft.com/office/drawing/2014/main" id="{9D144230-DE7E-4526-918E-0C43AB976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8" name="Rectangle 131">
              <a:extLst>
                <a:ext uri="{FF2B5EF4-FFF2-40B4-BE49-F238E27FC236}">
                  <a16:creationId xmlns:a16="http://schemas.microsoft.com/office/drawing/2014/main" id="{EDF15250-7DE5-4148-94EA-4EEC390DF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79" name="Rectangle 132">
              <a:extLst>
                <a:ext uri="{FF2B5EF4-FFF2-40B4-BE49-F238E27FC236}">
                  <a16:creationId xmlns:a16="http://schemas.microsoft.com/office/drawing/2014/main" id="{1530FDB5-06EB-4012-BE95-2BDBDD5B8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0" name="Rectangle 133">
              <a:extLst>
                <a:ext uri="{FF2B5EF4-FFF2-40B4-BE49-F238E27FC236}">
                  <a16:creationId xmlns:a16="http://schemas.microsoft.com/office/drawing/2014/main" id="{6C911081-26A7-46BC-843F-B79D55CF5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1" name="Rectangle 134">
              <a:extLst>
                <a:ext uri="{FF2B5EF4-FFF2-40B4-BE49-F238E27FC236}">
                  <a16:creationId xmlns:a16="http://schemas.microsoft.com/office/drawing/2014/main" id="{3F14F6ED-3BE6-4229-A4B4-C693D1129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2" name="Rectangle 135">
              <a:extLst>
                <a:ext uri="{FF2B5EF4-FFF2-40B4-BE49-F238E27FC236}">
                  <a16:creationId xmlns:a16="http://schemas.microsoft.com/office/drawing/2014/main" id="{7DD68730-6171-47B6-923E-7F5D4B380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3" name="Rectangle 136">
              <a:extLst>
                <a:ext uri="{FF2B5EF4-FFF2-40B4-BE49-F238E27FC236}">
                  <a16:creationId xmlns:a16="http://schemas.microsoft.com/office/drawing/2014/main" id="{8BF6BC6B-9DD0-49BC-8D7C-64D7B72D7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4" name="Rectangle 137">
              <a:extLst>
                <a:ext uri="{FF2B5EF4-FFF2-40B4-BE49-F238E27FC236}">
                  <a16:creationId xmlns:a16="http://schemas.microsoft.com/office/drawing/2014/main" id="{14B611FD-F1CD-4489-8BC9-0139A9B7B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5" name="Rectangle 138">
              <a:extLst>
                <a:ext uri="{FF2B5EF4-FFF2-40B4-BE49-F238E27FC236}">
                  <a16:creationId xmlns:a16="http://schemas.microsoft.com/office/drawing/2014/main" id="{379B59D6-4DD8-427E-A81B-8AACA77D0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6" name="Rectangle 139">
              <a:extLst>
                <a:ext uri="{FF2B5EF4-FFF2-40B4-BE49-F238E27FC236}">
                  <a16:creationId xmlns:a16="http://schemas.microsoft.com/office/drawing/2014/main" id="{E022A7D3-E834-4085-820B-3A4428162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7" name="Rectangle 140">
              <a:extLst>
                <a:ext uri="{FF2B5EF4-FFF2-40B4-BE49-F238E27FC236}">
                  <a16:creationId xmlns:a16="http://schemas.microsoft.com/office/drawing/2014/main" id="{025F5303-26F7-47BA-90B5-39DEB8924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8" name="Rectangle 141">
              <a:extLst>
                <a:ext uri="{FF2B5EF4-FFF2-40B4-BE49-F238E27FC236}">
                  <a16:creationId xmlns:a16="http://schemas.microsoft.com/office/drawing/2014/main" id="{9431ED75-4568-45EA-9781-1C942E978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89" name="Rectangle 142">
              <a:extLst>
                <a:ext uri="{FF2B5EF4-FFF2-40B4-BE49-F238E27FC236}">
                  <a16:creationId xmlns:a16="http://schemas.microsoft.com/office/drawing/2014/main" id="{9171C32E-D728-4637-AE7C-6D7922207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0" name="Rectangle 143">
              <a:extLst>
                <a:ext uri="{FF2B5EF4-FFF2-40B4-BE49-F238E27FC236}">
                  <a16:creationId xmlns:a16="http://schemas.microsoft.com/office/drawing/2014/main" id="{6DE7CE50-047B-40F1-8083-3F65FB3F0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1" name="Rectangle 144">
              <a:extLst>
                <a:ext uri="{FF2B5EF4-FFF2-40B4-BE49-F238E27FC236}">
                  <a16:creationId xmlns:a16="http://schemas.microsoft.com/office/drawing/2014/main" id="{15AF2308-07B0-4E0B-AA53-59F1E4AE6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2" name="Rectangle 145">
              <a:extLst>
                <a:ext uri="{FF2B5EF4-FFF2-40B4-BE49-F238E27FC236}">
                  <a16:creationId xmlns:a16="http://schemas.microsoft.com/office/drawing/2014/main" id="{B7E08B5B-D46C-4A69-AD48-76E994422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3" name="Rectangle 146">
              <a:extLst>
                <a:ext uri="{FF2B5EF4-FFF2-40B4-BE49-F238E27FC236}">
                  <a16:creationId xmlns:a16="http://schemas.microsoft.com/office/drawing/2014/main" id="{FAA04ED0-EB25-4D0B-BD46-F640560D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4" name="Rectangle 147">
              <a:extLst>
                <a:ext uri="{FF2B5EF4-FFF2-40B4-BE49-F238E27FC236}">
                  <a16:creationId xmlns:a16="http://schemas.microsoft.com/office/drawing/2014/main" id="{2938503B-165E-4094-B307-467F4D3C8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5" name="Rectangle 148">
              <a:extLst>
                <a:ext uri="{FF2B5EF4-FFF2-40B4-BE49-F238E27FC236}">
                  <a16:creationId xmlns:a16="http://schemas.microsoft.com/office/drawing/2014/main" id="{FA04792B-0618-40F2-BF7B-2001D7176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6" name="Rectangle 149">
              <a:extLst>
                <a:ext uri="{FF2B5EF4-FFF2-40B4-BE49-F238E27FC236}">
                  <a16:creationId xmlns:a16="http://schemas.microsoft.com/office/drawing/2014/main" id="{DEF03732-B993-42C4-B86C-946FCB1B9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7" name="Rectangle 150">
              <a:extLst>
                <a:ext uri="{FF2B5EF4-FFF2-40B4-BE49-F238E27FC236}">
                  <a16:creationId xmlns:a16="http://schemas.microsoft.com/office/drawing/2014/main" id="{85E27D00-04E9-4488-89B3-47F3013FB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8" name="Rectangle 151">
              <a:extLst>
                <a:ext uri="{FF2B5EF4-FFF2-40B4-BE49-F238E27FC236}">
                  <a16:creationId xmlns:a16="http://schemas.microsoft.com/office/drawing/2014/main" id="{AC19B6B2-FE06-465A-8020-A97948DCC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6999" name="Rectangle 152">
              <a:extLst>
                <a:ext uri="{FF2B5EF4-FFF2-40B4-BE49-F238E27FC236}">
                  <a16:creationId xmlns:a16="http://schemas.microsoft.com/office/drawing/2014/main" id="{C23DDB94-3AFA-427F-B74F-7A91ACCA1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0" name="Rectangle 153">
              <a:extLst>
                <a:ext uri="{FF2B5EF4-FFF2-40B4-BE49-F238E27FC236}">
                  <a16:creationId xmlns:a16="http://schemas.microsoft.com/office/drawing/2014/main" id="{2E1BC7BA-94FA-4A1E-A831-2E5CF09A6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1" name="Rectangle 154">
              <a:extLst>
                <a:ext uri="{FF2B5EF4-FFF2-40B4-BE49-F238E27FC236}">
                  <a16:creationId xmlns:a16="http://schemas.microsoft.com/office/drawing/2014/main" id="{9C9BE572-893B-4783-B94C-5448B72EE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2" name="Rectangle 155">
              <a:extLst>
                <a:ext uri="{FF2B5EF4-FFF2-40B4-BE49-F238E27FC236}">
                  <a16:creationId xmlns:a16="http://schemas.microsoft.com/office/drawing/2014/main" id="{7E490404-EBD1-489C-AC89-E3305B727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3" name="Rectangle 156">
              <a:extLst>
                <a:ext uri="{FF2B5EF4-FFF2-40B4-BE49-F238E27FC236}">
                  <a16:creationId xmlns:a16="http://schemas.microsoft.com/office/drawing/2014/main" id="{826EBEF4-D6A7-4261-A14A-EBA3FF40B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4" name="Rectangle 157">
              <a:extLst>
                <a:ext uri="{FF2B5EF4-FFF2-40B4-BE49-F238E27FC236}">
                  <a16:creationId xmlns:a16="http://schemas.microsoft.com/office/drawing/2014/main" id="{AC6FA1A7-19D6-405C-9058-5A59D5C81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5" name="Rectangle 158">
              <a:extLst>
                <a:ext uri="{FF2B5EF4-FFF2-40B4-BE49-F238E27FC236}">
                  <a16:creationId xmlns:a16="http://schemas.microsoft.com/office/drawing/2014/main" id="{F41F37BC-B4E9-42DE-9A2A-76BE2B205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6" name="Rectangle 159">
              <a:extLst>
                <a:ext uri="{FF2B5EF4-FFF2-40B4-BE49-F238E27FC236}">
                  <a16:creationId xmlns:a16="http://schemas.microsoft.com/office/drawing/2014/main" id="{5B0318B3-46FB-43D9-86F0-EBD826C2F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7" name="Rectangle 160">
              <a:extLst>
                <a:ext uri="{FF2B5EF4-FFF2-40B4-BE49-F238E27FC236}">
                  <a16:creationId xmlns:a16="http://schemas.microsoft.com/office/drawing/2014/main" id="{B7B22D4B-2065-45F5-A0D5-7F3815F40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8" name="Rectangle 161">
              <a:extLst>
                <a:ext uri="{FF2B5EF4-FFF2-40B4-BE49-F238E27FC236}">
                  <a16:creationId xmlns:a16="http://schemas.microsoft.com/office/drawing/2014/main" id="{E96A0F3E-0171-4313-9E4F-8127BA2DB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09" name="Rectangle 162">
              <a:extLst>
                <a:ext uri="{FF2B5EF4-FFF2-40B4-BE49-F238E27FC236}">
                  <a16:creationId xmlns:a16="http://schemas.microsoft.com/office/drawing/2014/main" id="{B197E8D8-E46D-4BE4-9189-14A5C8418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0" name="Rectangle 163">
              <a:extLst>
                <a:ext uri="{FF2B5EF4-FFF2-40B4-BE49-F238E27FC236}">
                  <a16:creationId xmlns:a16="http://schemas.microsoft.com/office/drawing/2014/main" id="{7696BDC2-84D1-4C85-9BC2-A9407D7A9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1" name="Rectangle 164">
              <a:extLst>
                <a:ext uri="{FF2B5EF4-FFF2-40B4-BE49-F238E27FC236}">
                  <a16:creationId xmlns:a16="http://schemas.microsoft.com/office/drawing/2014/main" id="{AB7B273A-C238-48AF-BD9A-3FE84527C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2" name="Rectangle 165">
              <a:extLst>
                <a:ext uri="{FF2B5EF4-FFF2-40B4-BE49-F238E27FC236}">
                  <a16:creationId xmlns:a16="http://schemas.microsoft.com/office/drawing/2014/main" id="{11A03420-13BF-4ED4-B293-B3D532DFC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3" name="Rectangle 166">
              <a:extLst>
                <a:ext uri="{FF2B5EF4-FFF2-40B4-BE49-F238E27FC236}">
                  <a16:creationId xmlns:a16="http://schemas.microsoft.com/office/drawing/2014/main" id="{2F1EBC24-FE6E-4928-939D-6C758DABC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4" name="Rectangle 167">
              <a:extLst>
                <a:ext uri="{FF2B5EF4-FFF2-40B4-BE49-F238E27FC236}">
                  <a16:creationId xmlns:a16="http://schemas.microsoft.com/office/drawing/2014/main" id="{BD1522BE-3B9C-4D29-8585-DBAB730AB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5" name="Rectangle 168">
              <a:extLst>
                <a:ext uri="{FF2B5EF4-FFF2-40B4-BE49-F238E27FC236}">
                  <a16:creationId xmlns:a16="http://schemas.microsoft.com/office/drawing/2014/main" id="{95EA3A88-F741-4CFF-8217-A6A65D552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6" name="Rectangle 169">
              <a:extLst>
                <a:ext uri="{FF2B5EF4-FFF2-40B4-BE49-F238E27FC236}">
                  <a16:creationId xmlns:a16="http://schemas.microsoft.com/office/drawing/2014/main" id="{6C5E3128-DBA3-4D9F-A38B-329C3442F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X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7" name="Rectangle 170">
              <a:extLst>
                <a:ext uri="{FF2B5EF4-FFF2-40B4-BE49-F238E27FC236}">
                  <a16:creationId xmlns:a16="http://schemas.microsoft.com/office/drawing/2014/main" id="{7D38DC1F-4C10-40E3-A488-CE7A7A5A1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8" name="Rectangle 171">
              <a:extLst>
                <a:ext uri="{FF2B5EF4-FFF2-40B4-BE49-F238E27FC236}">
                  <a16:creationId xmlns:a16="http://schemas.microsoft.com/office/drawing/2014/main" id="{952B3733-C746-4620-A75C-328E3E243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19" name="Rectangle 172">
              <a:extLst>
                <a:ext uri="{FF2B5EF4-FFF2-40B4-BE49-F238E27FC236}">
                  <a16:creationId xmlns:a16="http://schemas.microsoft.com/office/drawing/2014/main" id="{D774BF95-E2A8-446B-82B8-A645DC9ED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0" name="Rectangle 173">
              <a:extLst>
                <a:ext uri="{FF2B5EF4-FFF2-40B4-BE49-F238E27FC236}">
                  <a16:creationId xmlns:a16="http://schemas.microsoft.com/office/drawing/2014/main" id="{9790D09A-2617-4656-8FBE-495BCDF5D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1" name="Rectangle 174">
              <a:extLst>
                <a:ext uri="{FF2B5EF4-FFF2-40B4-BE49-F238E27FC236}">
                  <a16:creationId xmlns:a16="http://schemas.microsoft.com/office/drawing/2014/main" id="{51A0111B-15A4-468B-9871-BB299F3C1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2" name="Rectangle 175">
              <a:extLst>
                <a:ext uri="{FF2B5EF4-FFF2-40B4-BE49-F238E27FC236}">
                  <a16:creationId xmlns:a16="http://schemas.microsoft.com/office/drawing/2014/main" id="{FE388B81-8250-4BE4-92BA-0C79A20CC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3" name="Rectangle 176">
              <a:extLst>
                <a:ext uri="{FF2B5EF4-FFF2-40B4-BE49-F238E27FC236}">
                  <a16:creationId xmlns:a16="http://schemas.microsoft.com/office/drawing/2014/main" id="{EF668C2F-9002-47ED-99CA-5F4F29900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4" name="Rectangle 177">
              <a:extLst>
                <a:ext uri="{FF2B5EF4-FFF2-40B4-BE49-F238E27FC236}">
                  <a16:creationId xmlns:a16="http://schemas.microsoft.com/office/drawing/2014/main" id="{0FEA2A23-D0E5-4453-88D4-EA3409AA1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5" name="Rectangle 178">
              <a:extLst>
                <a:ext uri="{FF2B5EF4-FFF2-40B4-BE49-F238E27FC236}">
                  <a16:creationId xmlns:a16="http://schemas.microsoft.com/office/drawing/2014/main" id="{CC340B67-7CCC-4DE7-ADD5-64F34BC73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6" name="Rectangle 179">
              <a:extLst>
                <a:ext uri="{FF2B5EF4-FFF2-40B4-BE49-F238E27FC236}">
                  <a16:creationId xmlns:a16="http://schemas.microsoft.com/office/drawing/2014/main" id="{18945469-7445-4313-B58C-71F2FE3A4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7" name="Rectangle 180">
              <a:extLst>
                <a:ext uri="{FF2B5EF4-FFF2-40B4-BE49-F238E27FC236}">
                  <a16:creationId xmlns:a16="http://schemas.microsoft.com/office/drawing/2014/main" id="{F8EBB178-9A4A-454E-A6CC-0DCF58B6C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8" name="Rectangle 181">
              <a:extLst>
                <a:ext uri="{FF2B5EF4-FFF2-40B4-BE49-F238E27FC236}">
                  <a16:creationId xmlns:a16="http://schemas.microsoft.com/office/drawing/2014/main" id="{2A3A39BA-964C-4D69-A25C-7E5BDD28A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29" name="Rectangle 182">
              <a:extLst>
                <a:ext uri="{FF2B5EF4-FFF2-40B4-BE49-F238E27FC236}">
                  <a16:creationId xmlns:a16="http://schemas.microsoft.com/office/drawing/2014/main" id="{4EA21200-874E-472D-A019-F8AB1A14C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30" name="Rectangle 183">
              <a:extLst>
                <a:ext uri="{FF2B5EF4-FFF2-40B4-BE49-F238E27FC236}">
                  <a16:creationId xmlns:a16="http://schemas.microsoft.com/office/drawing/2014/main" id="{8391801C-AD1F-4356-A674-B07E58470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31" name="Rectangle 184">
              <a:extLst>
                <a:ext uri="{FF2B5EF4-FFF2-40B4-BE49-F238E27FC236}">
                  <a16:creationId xmlns:a16="http://schemas.microsoft.com/office/drawing/2014/main" id="{33BA0AEC-EFA5-4971-9B7F-85D0F9262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32" name="Rectangle 185">
              <a:extLst>
                <a:ext uri="{FF2B5EF4-FFF2-40B4-BE49-F238E27FC236}">
                  <a16:creationId xmlns:a16="http://schemas.microsoft.com/office/drawing/2014/main" id="{C0C6581B-05E0-4883-BC01-D23FF3346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" y="1267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7033" name="Rectangle 186">
              <a:extLst>
                <a:ext uri="{FF2B5EF4-FFF2-40B4-BE49-F238E27FC236}">
                  <a16:creationId xmlns:a16="http://schemas.microsoft.com/office/drawing/2014/main" id="{F386D196-A2BB-4F1B-973B-5CD471117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1267"/>
              <a:ext cx="357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7034" name="Rectangle 187">
              <a:extLst>
                <a:ext uri="{FF2B5EF4-FFF2-40B4-BE49-F238E27FC236}">
                  <a16:creationId xmlns:a16="http://schemas.microsoft.com/office/drawing/2014/main" id="{D4A0AFBF-19D0-486A-8A1B-B6A2B6835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1267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7035" name="Rectangle 188">
              <a:extLst>
                <a:ext uri="{FF2B5EF4-FFF2-40B4-BE49-F238E27FC236}">
                  <a16:creationId xmlns:a16="http://schemas.microsoft.com/office/drawing/2014/main" id="{55C62861-6A30-4457-922C-05BDFA30F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267"/>
              <a:ext cx="357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7036" name="Rectangle 189">
              <a:extLst>
                <a:ext uri="{FF2B5EF4-FFF2-40B4-BE49-F238E27FC236}">
                  <a16:creationId xmlns:a16="http://schemas.microsoft.com/office/drawing/2014/main" id="{D6A1C69D-CE05-4FE7-B35D-2982FDBEB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1267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7037" name="Rectangle 190">
              <a:extLst>
                <a:ext uri="{FF2B5EF4-FFF2-40B4-BE49-F238E27FC236}">
                  <a16:creationId xmlns:a16="http://schemas.microsoft.com/office/drawing/2014/main" id="{FED05040-926B-43FC-876B-280CA8DC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1267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7038" name="Rectangle 191">
              <a:extLst>
                <a:ext uri="{FF2B5EF4-FFF2-40B4-BE49-F238E27FC236}">
                  <a16:creationId xmlns:a16="http://schemas.microsoft.com/office/drawing/2014/main" id="{2BE2B6FB-91C8-4C3F-915D-49884C740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267"/>
              <a:ext cx="357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7039" name="Rectangle 192">
              <a:extLst>
                <a:ext uri="{FF2B5EF4-FFF2-40B4-BE49-F238E27FC236}">
                  <a16:creationId xmlns:a16="http://schemas.microsoft.com/office/drawing/2014/main" id="{D1AA410D-FF9F-46D0-B907-EA6525E7F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1425"/>
              <a:ext cx="35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baseline="-30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040" name="Rectangle 193">
              <a:extLst>
                <a:ext uri="{FF2B5EF4-FFF2-40B4-BE49-F238E27FC236}">
                  <a16:creationId xmlns:a16="http://schemas.microsoft.com/office/drawing/2014/main" id="{A934BACD-7677-450E-BA17-644A0B84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" y="1357"/>
              <a:ext cx="590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E</a:t>
              </a:r>
              <a:r>
                <a:rPr lang="en-US" altLang="zh-CN" sz="2000" baseline="-300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3</a:t>
              </a:r>
              <a:endParaRPr lang="en-US" altLang="zh-CN" sz="20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041" name="Rectangle 194">
              <a:extLst>
                <a:ext uri="{FF2B5EF4-FFF2-40B4-BE49-F238E27FC236}">
                  <a16:creationId xmlns:a16="http://schemas.microsoft.com/office/drawing/2014/main" id="{07EE115C-7DA9-49BF-97A5-25FC3E832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071"/>
              <a:ext cx="2851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输          出</a:t>
              </a:r>
            </a:p>
          </p:txBody>
        </p:sp>
        <p:sp>
          <p:nvSpPr>
            <p:cNvPr id="37042" name="Rectangle 195">
              <a:extLst>
                <a:ext uri="{FF2B5EF4-FFF2-40B4-BE49-F238E27FC236}">
                  <a16:creationId xmlns:a16="http://schemas.microsoft.com/office/drawing/2014/main" id="{7064D8C8-CEC0-4EBD-B16A-E236595A8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1071"/>
              <a:ext cx="2138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输          入</a:t>
              </a:r>
            </a:p>
          </p:txBody>
        </p:sp>
        <p:sp>
          <p:nvSpPr>
            <p:cNvPr id="37043" name="Line 196">
              <a:extLst>
                <a:ext uri="{FF2B5EF4-FFF2-40B4-BE49-F238E27FC236}">
                  <a16:creationId xmlns:a16="http://schemas.microsoft.com/office/drawing/2014/main" id="{81C9C2BC-56FA-4359-AD41-0B67813FD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071"/>
              <a:ext cx="4989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44" name="Line 197">
              <a:extLst>
                <a:ext uri="{FF2B5EF4-FFF2-40B4-BE49-F238E27FC236}">
                  <a16:creationId xmlns:a16="http://schemas.microsoft.com/office/drawing/2014/main" id="{CE2C618B-5E88-4BFE-A941-3FF68FDB7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838"/>
              <a:ext cx="4989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45" name="Line 198">
              <a:extLst>
                <a:ext uri="{FF2B5EF4-FFF2-40B4-BE49-F238E27FC236}">
                  <a16:creationId xmlns:a16="http://schemas.microsoft.com/office/drawing/2014/main" id="{864FFE3C-38F7-4D05-82CA-DEE294654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071"/>
              <a:ext cx="0" cy="2767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46" name="Line 199">
              <a:extLst>
                <a:ext uri="{FF2B5EF4-FFF2-40B4-BE49-F238E27FC236}">
                  <a16:creationId xmlns:a16="http://schemas.microsoft.com/office/drawing/2014/main" id="{301AF981-DB9F-40AE-BE4B-FBF4960231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1" y="1071"/>
              <a:ext cx="0" cy="2767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47" name="Line 200">
              <a:extLst>
                <a:ext uri="{FF2B5EF4-FFF2-40B4-BE49-F238E27FC236}">
                  <a16:creationId xmlns:a16="http://schemas.microsoft.com/office/drawing/2014/main" id="{33B4C64E-4183-446C-94C6-09C25B2148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434"/>
              <a:ext cx="498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48" name="Line 201">
              <a:extLst>
                <a:ext uri="{FF2B5EF4-FFF2-40B4-BE49-F238E27FC236}">
                  <a16:creationId xmlns:a16="http://schemas.microsoft.com/office/drawing/2014/main" id="{FD0DFC11-CFFA-4A97-8298-51B0B52BF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0" y="1071"/>
              <a:ext cx="0" cy="276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49" name="Line 202">
              <a:extLst>
                <a:ext uri="{FF2B5EF4-FFF2-40B4-BE49-F238E27FC236}">
                  <a16:creationId xmlns:a16="http://schemas.microsoft.com/office/drawing/2014/main" id="{59376A9F-C7B9-4061-ADB2-87C01E797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684"/>
              <a:ext cx="498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0" name="Line 203">
              <a:extLst>
                <a:ext uri="{FF2B5EF4-FFF2-40B4-BE49-F238E27FC236}">
                  <a16:creationId xmlns:a16="http://schemas.microsoft.com/office/drawing/2014/main" id="{BBA3DB7F-8A15-4DB6-80DF-C69E3FDF6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1" name="Line 204">
              <a:extLst>
                <a:ext uri="{FF2B5EF4-FFF2-40B4-BE49-F238E27FC236}">
                  <a16:creationId xmlns:a16="http://schemas.microsoft.com/office/drawing/2014/main" id="{859F4A08-6BFF-4E0D-81DE-45E99ABEA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2" name="Line 205">
              <a:extLst>
                <a:ext uri="{FF2B5EF4-FFF2-40B4-BE49-F238E27FC236}">
                  <a16:creationId xmlns:a16="http://schemas.microsoft.com/office/drawing/2014/main" id="{EB785143-0D21-46DA-8496-3AE219F9D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" y="1434"/>
              <a:ext cx="0" cy="240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3" name="Line 206">
              <a:extLst>
                <a:ext uri="{FF2B5EF4-FFF2-40B4-BE49-F238E27FC236}">
                  <a16:creationId xmlns:a16="http://schemas.microsoft.com/office/drawing/2014/main" id="{8A4AC011-96D8-4B03-994A-C1AD0E6FE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7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4" name="Line 207">
              <a:extLst>
                <a:ext uri="{FF2B5EF4-FFF2-40B4-BE49-F238E27FC236}">
                  <a16:creationId xmlns:a16="http://schemas.microsoft.com/office/drawing/2014/main" id="{E4FC67CA-7913-4424-BD61-20D10E7ED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5" name="Line 208">
              <a:extLst>
                <a:ext uri="{FF2B5EF4-FFF2-40B4-BE49-F238E27FC236}">
                  <a16:creationId xmlns:a16="http://schemas.microsoft.com/office/drawing/2014/main" id="{D7154034-2A2C-40DE-B087-C5824BA00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7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6" name="Line 209">
              <a:extLst>
                <a:ext uri="{FF2B5EF4-FFF2-40B4-BE49-F238E27FC236}">
                  <a16:creationId xmlns:a16="http://schemas.microsoft.com/office/drawing/2014/main" id="{57EAB180-9237-4B00-8E0C-651F6B242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3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7" name="Line 210">
              <a:extLst>
                <a:ext uri="{FF2B5EF4-FFF2-40B4-BE49-F238E27FC236}">
                  <a16:creationId xmlns:a16="http://schemas.microsoft.com/office/drawing/2014/main" id="{5A8F7B9A-4375-4BCF-998C-DFB31BA13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8" name="Line 211">
              <a:extLst>
                <a:ext uri="{FF2B5EF4-FFF2-40B4-BE49-F238E27FC236}">
                  <a16:creationId xmlns:a16="http://schemas.microsoft.com/office/drawing/2014/main" id="{B26102FD-956D-4134-B398-D5F689DDE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6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59" name="Line 212">
              <a:extLst>
                <a:ext uri="{FF2B5EF4-FFF2-40B4-BE49-F238E27FC236}">
                  <a16:creationId xmlns:a16="http://schemas.microsoft.com/office/drawing/2014/main" id="{19223486-F48A-45F6-B64C-FBBCA42AA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2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0" name="Line 213">
              <a:extLst>
                <a:ext uri="{FF2B5EF4-FFF2-40B4-BE49-F238E27FC236}">
                  <a16:creationId xmlns:a16="http://schemas.microsoft.com/office/drawing/2014/main" id="{788F363A-1013-4C7B-ACE6-C7D27C5B6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8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1" name="Line 214">
              <a:extLst>
                <a:ext uri="{FF2B5EF4-FFF2-40B4-BE49-F238E27FC236}">
                  <a16:creationId xmlns:a16="http://schemas.microsoft.com/office/drawing/2014/main" id="{B065D777-906D-4C52-848D-B395AD51F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5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2" name="Line 215">
              <a:extLst>
                <a:ext uri="{FF2B5EF4-FFF2-40B4-BE49-F238E27FC236}">
                  <a16:creationId xmlns:a16="http://schemas.microsoft.com/office/drawing/2014/main" id="{3D88818C-1AA5-4E72-8AF5-3D7E2ABBF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880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3" name="Line 216">
              <a:extLst>
                <a:ext uri="{FF2B5EF4-FFF2-40B4-BE49-F238E27FC236}">
                  <a16:creationId xmlns:a16="http://schemas.microsoft.com/office/drawing/2014/main" id="{2815528A-FDD5-44F8-A542-32FD76B497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076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4" name="Line 217">
              <a:extLst>
                <a:ext uri="{FF2B5EF4-FFF2-40B4-BE49-F238E27FC236}">
                  <a16:creationId xmlns:a16="http://schemas.microsoft.com/office/drawing/2014/main" id="{E9D0DF0C-F8D3-4100-8735-7094B433D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272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5" name="Line 218">
              <a:extLst>
                <a:ext uri="{FF2B5EF4-FFF2-40B4-BE49-F238E27FC236}">
                  <a16:creationId xmlns:a16="http://schemas.microsoft.com/office/drawing/2014/main" id="{4EA45EB8-BF34-4820-99FA-75B1A17215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467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6" name="Line 219">
              <a:extLst>
                <a:ext uri="{FF2B5EF4-FFF2-40B4-BE49-F238E27FC236}">
                  <a16:creationId xmlns:a16="http://schemas.microsoft.com/office/drawing/2014/main" id="{07866967-EE5F-4E54-8ED1-A292616EC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663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7" name="Line 220">
              <a:extLst>
                <a:ext uri="{FF2B5EF4-FFF2-40B4-BE49-F238E27FC236}">
                  <a16:creationId xmlns:a16="http://schemas.microsoft.com/office/drawing/2014/main" id="{7311B0B2-CDAD-43AD-869D-6FC75D0DF5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859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8" name="Line 221">
              <a:extLst>
                <a:ext uri="{FF2B5EF4-FFF2-40B4-BE49-F238E27FC236}">
                  <a16:creationId xmlns:a16="http://schemas.microsoft.com/office/drawing/2014/main" id="{A465EB39-88F6-4884-9061-60CD449C3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055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9" name="Line 222">
              <a:extLst>
                <a:ext uri="{FF2B5EF4-FFF2-40B4-BE49-F238E27FC236}">
                  <a16:creationId xmlns:a16="http://schemas.microsoft.com/office/drawing/2014/main" id="{4E065A3B-2EEC-47F8-9D0C-D14D0A1EC9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251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70" name="Line 223">
              <a:extLst>
                <a:ext uri="{FF2B5EF4-FFF2-40B4-BE49-F238E27FC236}">
                  <a16:creationId xmlns:a16="http://schemas.microsoft.com/office/drawing/2014/main" id="{D6755FE1-936B-4656-AA10-BD58EEE00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446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71" name="Line 224">
              <a:extLst>
                <a:ext uri="{FF2B5EF4-FFF2-40B4-BE49-F238E27FC236}">
                  <a16:creationId xmlns:a16="http://schemas.microsoft.com/office/drawing/2014/main" id="{7836A177-6286-4D8B-BAD9-768D1D2B7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642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72" name="Rectangle 225">
              <a:extLst>
                <a:ext uri="{FF2B5EF4-FFF2-40B4-BE49-F238E27FC236}">
                  <a16:creationId xmlns:a16="http://schemas.microsoft.com/office/drawing/2014/main" id="{FA98822C-6BB8-44DC-A3D7-B12E2229C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425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baseline="-30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073" name="Rectangle 226">
              <a:extLst>
                <a:ext uri="{FF2B5EF4-FFF2-40B4-BE49-F238E27FC236}">
                  <a16:creationId xmlns:a16="http://schemas.microsoft.com/office/drawing/2014/main" id="{1721BF20-06CD-4E5C-8A38-DC1AF475E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1425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baseline="-30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1FD3E7FE-8D23-4D07-9A8E-77AB66B93D5A}"/>
              </a:ext>
            </a:extLst>
          </p:cNvPr>
          <p:cNvSpPr/>
          <p:nvPr/>
        </p:nvSpPr>
        <p:spPr bwMode="auto">
          <a:xfrm>
            <a:off x="1020763" y="2347913"/>
            <a:ext cx="7920037" cy="13303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8C1E694-B9DD-4B62-9BDE-B9A851C602D8}"/>
              </a:ext>
            </a:extLst>
          </p:cNvPr>
          <p:cNvGrpSpPr>
            <a:grpSpLocks/>
          </p:cNvGrpSpPr>
          <p:nvPr/>
        </p:nvGrpSpPr>
        <p:grpSpPr bwMode="auto">
          <a:xfrm>
            <a:off x="4440238" y="3716338"/>
            <a:ext cx="4394200" cy="2413000"/>
            <a:chOff x="2426" y="2296"/>
            <a:chExt cx="2768" cy="1520"/>
          </a:xfrm>
        </p:grpSpPr>
        <p:sp>
          <p:nvSpPr>
            <p:cNvPr id="38110" name="Oval 5">
              <a:extLst>
                <a:ext uri="{FF2B5EF4-FFF2-40B4-BE49-F238E27FC236}">
                  <a16:creationId xmlns:a16="http://schemas.microsoft.com/office/drawing/2014/main" id="{4D2EA403-CDC8-47BB-8BAF-5DAD2865F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3657"/>
              <a:ext cx="273" cy="159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111" name="Oval 6">
              <a:extLst>
                <a:ext uri="{FF2B5EF4-FFF2-40B4-BE49-F238E27FC236}">
                  <a16:creationId xmlns:a16="http://schemas.microsoft.com/office/drawing/2014/main" id="{082FAAA8-4EC4-4241-A058-E1F757D4E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" y="3475"/>
              <a:ext cx="273" cy="159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112" name="Oval 7">
              <a:extLst>
                <a:ext uri="{FF2B5EF4-FFF2-40B4-BE49-F238E27FC236}">
                  <a16:creationId xmlns:a16="http://schemas.microsoft.com/office/drawing/2014/main" id="{1F4179E9-FF42-426A-B94C-2B6549A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9" y="2682"/>
              <a:ext cx="273" cy="159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113" name="Oval 8">
              <a:extLst>
                <a:ext uri="{FF2B5EF4-FFF2-40B4-BE49-F238E27FC236}">
                  <a16:creationId xmlns:a16="http://schemas.microsoft.com/office/drawing/2014/main" id="{121D7E80-9623-4DCD-8533-846E40E1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863"/>
              <a:ext cx="273" cy="159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114" name="Oval 9">
              <a:extLst>
                <a:ext uri="{FF2B5EF4-FFF2-40B4-BE49-F238E27FC236}">
                  <a16:creationId xmlns:a16="http://schemas.microsoft.com/office/drawing/2014/main" id="{5883A04B-4AC5-4560-A393-C007C9BA9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3090"/>
              <a:ext cx="273" cy="159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115" name="Oval 10">
              <a:extLst>
                <a:ext uri="{FF2B5EF4-FFF2-40B4-BE49-F238E27FC236}">
                  <a16:creationId xmlns:a16="http://schemas.microsoft.com/office/drawing/2014/main" id="{215F9024-4F65-4606-98DE-D559C333F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3271"/>
              <a:ext cx="273" cy="159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116" name="Oval 11">
              <a:extLst>
                <a:ext uri="{FF2B5EF4-FFF2-40B4-BE49-F238E27FC236}">
                  <a16:creationId xmlns:a16="http://schemas.microsoft.com/office/drawing/2014/main" id="{D2E7B747-06D2-4459-9253-77A94E80C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500"/>
              <a:ext cx="273" cy="159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117" name="Oval 12">
              <a:extLst>
                <a:ext uri="{FF2B5EF4-FFF2-40B4-BE49-F238E27FC236}">
                  <a16:creationId xmlns:a16="http://schemas.microsoft.com/office/drawing/2014/main" id="{A3625709-5EFA-47C1-89D3-3ABBB49A4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296"/>
              <a:ext cx="273" cy="159"/>
            </a:xfrm>
            <a:prstGeom prst="ellipse">
              <a:avLst/>
            </a:prstGeom>
            <a:solidFill>
              <a:srgbClr val="FFFF99"/>
            </a:solidFill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37892" name="Group 13">
            <a:extLst>
              <a:ext uri="{FF2B5EF4-FFF2-40B4-BE49-F238E27FC236}">
                <a16:creationId xmlns:a16="http://schemas.microsoft.com/office/drawing/2014/main" id="{AF3E2B2B-3265-4D36-9D9E-EDB2C63E8204}"/>
              </a:ext>
            </a:extLst>
          </p:cNvPr>
          <p:cNvGrpSpPr>
            <a:grpSpLocks/>
          </p:cNvGrpSpPr>
          <p:nvPr/>
        </p:nvGrpSpPr>
        <p:grpSpPr bwMode="auto">
          <a:xfrm>
            <a:off x="804863" y="1771650"/>
            <a:ext cx="8135937" cy="4392613"/>
            <a:chOff x="136" y="1071"/>
            <a:chExt cx="5125" cy="2767"/>
          </a:xfrm>
        </p:grpSpPr>
        <p:graphicFrame>
          <p:nvGraphicFramePr>
            <p:cNvPr id="37904" name="Object 14">
              <a:extLst>
                <a:ext uri="{FF2B5EF4-FFF2-40B4-BE49-F238E27FC236}">
                  <a16:creationId xmlns:a16="http://schemas.microsoft.com/office/drawing/2014/main" id="{80FA4E2B-113A-45F6-BDF8-55934A7AF1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6" y="1434"/>
            <a:ext cx="249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0" name="公式" r:id="rId3" imgW="203024" imgH="203024" progId="Equation.3">
                    <p:embed/>
                  </p:oleObj>
                </mc:Choice>
                <mc:Fallback>
                  <p:oleObj name="公式" r:id="rId3" imgW="203024" imgH="203024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6" y="1434"/>
                          <a:ext cx="249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5" name="Object 15">
              <a:extLst>
                <a:ext uri="{FF2B5EF4-FFF2-40B4-BE49-F238E27FC236}">
                  <a16:creationId xmlns:a16="http://schemas.microsoft.com/office/drawing/2014/main" id="{C8310615-2BAA-4711-91F1-6A4D46BE8B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8" y="1457"/>
            <a:ext cx="209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1" name="公式" r:id="rId5" imgW="203024" imgH="203024" progId="Equation.3">
                    <p:embed/>
                  </p:oleObj>
                </mc:Choice>
                <mc:Fallback>
                  <p:oleObj name="公式" r:id="rId5" imgW="203024" imgH="203024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8" y="1457"/>
                          <a:ext cx="209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6" name="Object 16">
              <a:extLst>
                <a:ext uri="{FF2B5EF4-FFF2-40B4-BE49-F238E27FC236}">
                  <a16:creationId xmlns:a16="http://schemas.microsoft.com/office/drawing/2014/main" id="{97FE6808-067A-46F5-97F3-6A1D771AC5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4" y="1457"/>
            <a:ext cx="21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2" name="公式" r:id="rId7" imgW="190417" imgH="203112" progId="Equation.3">
                    <p:embed/>
                  </p:oleObj>
                </mc:Choice>
                <mc:Fallback>
                  <p:oleObj name="公式" r:id="rId7" imgW="190417" imgH="203112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" y="1457"/>
                          <a:ext cx="219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7" name="Object 17">
              <a:extLst>
                <a:ext uri="{FF2B5EF4-FFF2-40B4-BE49-F238E27FC236}">
                  <a16:creationId xmlns:a16="http://schemas.microsoft.com/office/drawing/2014/main" id="{4061A3EE-C482-4ED5-A157-A32B309748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5" y="1434"/>
            <a:ext cx="24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3" name="公式" r:id="rId9" imgW="190417" imgH="203112" progId="Equation.3">
                    <p:embed/>
                  </p:oleObj>
                </mc:Choice>
                <mc:Fallback>
                  <p:oleObj name="公式" r:id="rId9" imgW="190417" imgH="203112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1434"/>
                          <a:ext cx="24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8" name="Object 18">
              <a:extLst>
                <a:ext uri="{FF2B5EF4-FFF2-40B4-BE49-F238E27FC236}">
                  <a16:creationId xmlns:a16="http://schemas.microsoft.com/office/drawing/2014/main" id="{6CA1D633-4628-47F6-A8EA-731DE623FF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5" y="1434"/>
            <a:ext cx="239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4" name="公式" r:id="rId11" imgW="190417" imgH="203112" progId="Equation.3">
                    <p:embed/>
                  </p:oleObj>
                </mc:Choice>
                <mc:Fallback>
                  <p:oleObj name="公式" r:id="rId11" imgW="190417" imgH="203112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" y="1434"/>
                          <a:ext cx="239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9" name="Object 19">
              <a:extLst>
                <a:ext uri="{FF2B5EF4-FFF2-40B4-BE49-F238E27FC236}">
                  <a16:creationId xmlns:a16="http://schemas.microsoft.com/office/drawing/2014/main" id="{974A1022-054C-4203-B168-18D04D03CF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0" y="1434"/>
            <a:ext cx="25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5" name="公式" r:id="rId13" imgW="190417" imgH="203112" progId="Equation.3">
                    <p:embed/>
                  </p:oleObj>
                </mc:Choice>
                <mc:Fallback>
                  <p:oleObj name="公式" r:id="rId13" imgW="190417" imgH="203112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1434"/>
                          <a:ext cx="25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10" name="Object 20">
              <a:extLst>
                <a:ext uri="{FF2B5EF4-FFF2-40B4-BE49-F238E27FC236}">
                  <a16:creationId xmlns:a16="http://schemas.microsoft.com/office/drawing/2014/main" id="{D1C061CD-B0F6-4F44-8597-FE294B8710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1434"/>
            <a:ext cx="246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6" name="公式" r:id="rId15" imgW="190417" imgH="203112" progId="Equation.3">
                    <p:embed/>
                  </p:oleObj>
                </mc:Choice>
                <mc:Fallback>
                  <p:oleObj name="公式" r:id="rId15" imgW="190417" imgH="203112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1434"/>
                          <a:ext cx="246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11" name="Object 21">
              <a:extLst>
                <a:ext uri="{FF2B5EF4-FFF2-40B4-BE49-F238E27FC236}">
                  <a16:creationId xmlns:a16="http://schemas.microsoft.com/office/drawing/2014/main" id="{A49D05BE-E291-4F67-8704-450632559C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63" y="1434"/>
            <a:ext cx="217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7" name="公式" r:id="rId17" imgW="190417" imgH="203112" progId="Equation.3">
                    <p:embed/>
                  </p:oleObj>
                </mc:Choice>
                <mc:Fallback>
                  <p:oleObj name="公式" r:id="rId17" imgW="190417" imgH="203112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3" y="1434"/>
                          <a:ext cx="217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12" name="Object 22">
              <a:extLst>
                <a:ext uri="{FF2B5EF4-FFF2-40B4-BE49-F238E27FC236}">
                  <a16:creationId xmlns:a16="http://schemas.microsoft.com/office/drawing/2014/main" id="{FF9316F1-2D4E-40CD-B3FE-3C0C46DDFA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6" y="1457"/>
            <a:ext cx="222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8" name="公式" r:id="rId19" imgW="190417" imgH="203112" progId="Equation.3">
                    <p:embed/>
                  </p:oleObj>
                </mc:Choice>
                <mc:Fallback>
                  <p:oleObj name="公式" r:id="rId19" imgW="190417" imgH="203112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6" y="1457"/>
                          <a:ext cx="222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13" name="Object 23">
              <a:extLst>
                <a:ext uri="{FF2B5EF4-FFF2-40B4-BE49-F238E27FC236}">
                  <a16:creationId xmlns:a16="http://schemas.microsoft.com/office/drawing/2014/main" id="{B46096C7-F1EB-4D3A-B96C-2B3550C4BD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75" y="1447"/>
            <a:ext cx="21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79" name="公式" r:id="rId21" imgW="190417" imgH="203112" progId="Equation.3">
                    <p:embed/>
                  </p:oleObj>
                </mc:Choice>
                <mc:Fallback>
                  <p:oleObj name="公式" r:id="rId21" imgW="190417" imgH="203112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5" y="1447"/>
                          <a:ext cx="218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14" name="Rectangle 24">
              <a:extLst>
                <a:ext uri="{FF2B5EF4-FFF2-40B4-BE49-F238E27FC236}">
                  <a16:creationId xmlns:a16="http://schemas.microsoft.com/office/drawing/2014/main" id="{D1A712BD-B0A9-4428-A832-8D675F99D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15" name="Rectangle 25">
              <a:extLst>
                <a:ext uri="{FF2B5EF4-FFF2-40B4-BE49-F238E27FC236}">
                  <a16:creationId xmlns:a16="http://schemas.microsoft.com/office/drawing/2014/main" id="{143AE0B9-4C87-4FE9-818A-9A68E259C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16" name="Rectangle 26">
              <a:extLst>
                <a:ext uri="{FF2B5EF4-FFF2-40B4-BE49-F238E27FC236}">
                  <a16:creationId xmlns:a16="http://schemas.microsoft.com/office/drawing/2014/main" id="{1D49D99C-BD16-4373-BD21-45E0A52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17" name="Rectangle 27">
              <a:extLst>
                <a:ext uri="{FF2B5EF4-FFF2-40B4-BE49-F238E27FC236}">
                  <a16:creationId xmlns:a16="http://schemas.microsoft.com/office/drawing/2014/main" id="{383CDEE9-4FAC-48ED-9180-EEBC2A77F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18" name="Rectangle 28">
              <a:extLst>
                <a:ext uri="{FF2B5EF4-FFF2-40B4-BE49-F238E27FC236}">
                  <a16:creationId xmlns:a16="http://schemas.microsoft.com/office/drawing/2014/main" id="{F8FFFE2F-B10C-4EBE-9559-5AE664B93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19" name="Rectangle 29">
              <a:extLst>
                <a:ext uri="{FF2B5EF4-FFF2-40B4-BE49-F238E27FC236}">
                  <a16:creationId xmlns:a16="http://schemas.microsoft.com/office/drawing/2014/main" id="{B8D74615-9EF4-42C3-86FA-5D7F92BA7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0" name="Rectangle 30">
              <a:extLst>
                <a:ext uri="{FF2B5EF4-FFF2-40B4-BE49-F238E27FC236}">
                  <a16:creationId xmlns:a16="http://schemas.microsoft.com/office/drawing/2014/main" id="{61E73318-5CE8-4F98-85AE-59A389834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1" name="Rectangle 31">
              <a:extLst>
                <a:ext uri="{FF2B5EF4-FFF2-40B4-BE49-F238E27FC236}">
                  <a16:creationId xmlns:a16="http://schemas.microsoft.com/office/drawing/2014/main" id="{6189B1A1-18D7-456E-8417-B0A197C98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2" name="Rectangle 32">
              <a:extLst>
                <a:ext uri="{FF2B5EF4-FFF2-40B4-BE49-F238E27FC236}">
                  <a16:creationId xmlns:a16="http://schemas.microsoft.com/office/drawing/2014/main" id="{EB929113-7A8A-4897-8B8F-9C333887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3" name="Rectangle 33">
              <a:extLst>
                <a:ext uri="{FF2B5EF4-FFF2-40B4-BE49-F238E27FC236}">
                  <a16:creationId xmlns:a16="http://schemas.microsoft.com/office/drawing/2014/main" id="{87EF4B0F-1780-434E-965B-B91C92D9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4" name="Rectangle 34">
              <a:extLst>
                <a:ext uri="{FF2B5EF4-FFF2-40B4-BE49-F238E27FC236}">
                  <a16:creationId xmlns:a16="http://schemas.microsoft.com/office/drawing/2014/main" id="{3EAE5316-1168-4416-973F-4534CC177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5" name="Rectangle 35">
              <a:extLst>
                <a:ext uri="{FF2B5EF4-FFF2-40B4-BE49-F238E27FC236}">
                  <a16:creationId xmlns:a16="http://schemas.microsoft.com/office/drawing/2014/main" id="{BB773300-DBCE-4E3E-BCE1-61DCAA02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6" name="Rectangle 36">
              <a:extLst>
                <a:ext uri="{FF2B5EF4-FFF2-40B4-BE49-F238E27FC236}">
                  <a16:creationId xmlns:a16="http://schemas.microsoft.com/office/drawing/2014/main" id="{712416B1-284C-4FDE-A864-1BDDCB4FE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642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7" name="Rectangle 37">
              <a:extLst>
                <a:ext uri="{FF2B5EF4-FFF2-40B4-BE49-F238E27FC236}">
                  <a16:creationId xmlns:a16="http://schemas.microsoft.com/office/drawing/2014/main" id="{C03D0D27-3101-4A12-85FF-0C0163A7F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642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8" name="Rectangle 38">
              <a:extLst>
                <a:ext uri="{FF2B5EF4-FFF2-40B4-BE49-F238E27FC236}">
                  <a16:creationId xmlns:a16="http://schemas.microsoft.com/office/drawing/2014/main" id="{C43F75EB-E6D3-417A-A6C3-93F0B9439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29" name="Rectangle 39">
              <a:extLst>
                <a:ext uri="{FF2B5EF4-FFF2-40B4-BE49-F238E27FC236}">
                  <a16:creationId xmlns:a16="http://schemas.microsoft.com/office/drawing/2014/main" id="{084AEAF1-1DFE-429E-9EAA-5BB3C07C6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0" name="Rectangle 40">
              <a:extLst>
                <a:ext uri="{FF2B5EF4-FFF2-40B4-BE49-F238E27FC236}">
                  <a16:creationId xmlns:a16="http://schemas.microsoft.com/office/drawing/2014/main" id="{104CF922-B4A4-41F9-AE47-CFE670D30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1" name="Rectangle 41">
              <a:extLst>
                <a:ext uri="{FF2B5EF4-FFF2-40B4-BE49-F238E27FC236}">
                  <a16:creationId xmlns:a16="http://schemas.microsoft.com/office/drawing/2014/main" id="{3A1AD073-EDD5-4DAC-B886-2E7B19D18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2" name="Rectangle 42">
              <a:extLst>
                <a:ext uri="{FF2B5EF4-FFF2-40B4-BE49-F238E27FC236}">
                  <a16:creationId xmlns:a16="http://schemas.microsoft.com/office/drawing/2014/main" id="{569115B2-8FCD-4A4E-B5DD-9A7CE1916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3" name="Rectangle 43">
              <a:extLst>
                <a:ext uri="{FF2B5EF4-FFF2-40B4-BE49-F238E27FC236}">
                  <a16:creationId xmlns:a16="http://schemas.microsoft.com/office/drawing/2014/main" id="{5E2F65A2-ECE4-40E5-AFC4-0B77F3D51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4" name="Rectangle 44">
              <a:extLst>
                <a:ext uri="{FF2B5EF4-FFF2-40B4-BE49-F238E27FC236}">
                  <a16:creationId xmlns:a16="http://schemas.microsoft.com/office/drawing/2014/main" id="{6459FD67-38B2-4942-9CD8-734AC062B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5" name="Rectangle 45">
              <a:extLst>
                <a:ext uri="{FF2B5EF4-FFF2-40B4-BE49-F238E27FC236}">
                  <a16:creationId xmlns:a16="http://schemas.microsoft.com/office/drawing/2014/main" id="{A9A30358-33EB-41E9-864D-96C45FBD2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6" name="Rectangle 46">
              <a:extLst>
                <a:ext uri="{FF2B5EF4-FFF2-40B4-BE49-F238E27FC236}">
                  <a16:creationId xmlns:a16="http://schemas.microsoft.com/office/drawing/2014/main" id="{2026FFBA-1D63-4C54-8F76-3D98707B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7" name="Rectangle 47">
              <a:extLst>
                <a:ext uri="{FF2B5EF4-FFF2-40B4-BE49-F238E27FC236}">
                  <a16:creationId xmlns:a16="http://schemas.microsoft.com/office/drawing/2014/main" id="{1F96D33B-2576-4154-B85B-8B07F3708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8" name="Rectangle 48">
              <a:extLst>
                <a:ext uri="{FF2B5EF4-FFF2-40B4-BE49-F238E27FC236}">
                  <a16:creationId xmlns:a16="http://schemas.microsoft.com/office/drawing/2014/main" id="{4A879FA3-E488-453E-A0ED-FE8E02E69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39" name="Rectangle 49">
              <a:extLst>
                <a:ext uri="{FF2B5EF4-FFF2-40B4-BE49-F238E27FC236}">
                  <a16:creationId xmlns:a16="http://schemas.microsoft.com/office/drawing/2014/main" id="{CBB3BD1D-95AE-4257-A22C-D37AAD502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0" name="Rectangle 50">
              <a:extLst>
                <a:ext uri="{FF2B5EF4-FFF2-40B4-BE49-F238E27FC236}">
                  <a16:creationId xmlns:a16="http://schemas.microsoft.com/office/drawing/2014/main" id="{F43B3F96-D5EF-41C6-9DCE-501797217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44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1" name="Rectangle 51">
              <a:extLst>
                <a:ext uri="{FF2B5EF4-FFF2-40B4-BE49-F238E27FC236}">
                  <a16:creationId xmlns:a16="http://schemas.microsoft.com/office/drawing/2014/main" id="{4838268D-4818-4C24-B28A-27F26AFEF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44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2" name="Rectangle 52">
              <a:extLst>
                <a:ext uri="{FF2B5EF4-FFF2-40B4-BE49-F238E27FC236}">
                  <a16:creationId xmlns:a16="http://schemas.microsoft.com/office/drawing/2014/main" id="{3EDCBC68-9BB1-4058-A79A-8E6C8DA2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3" name="Rectangle 53">
              <a:extLst>
                <a:ext uri="{FF2B5EF4-FFF2-40B4-BE49-F238E27FC236}">
                  <a16:creationId xmlns:a16="http://schemas.microsoft.com/office/drawing/2014/main" id="{CABD7BE1-FDD9-4A0C-991C-DC74684DA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4" name="Rectangle 54">
              <a:extLst>
                <a:ext uri="{FF2B5EF4-FFF2-40B4-BE49-F238E27FC236}">
                  <a16:creationId xmlns:a16="http://schemas.microsoft.com/office/drawing/2014/main" id="{100A8B8D-8D2E-4EC4-885B-D6813CA3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5" name="Rectangle 55">
              <a:extLst>
                <a:ext uri="{FF2B5EF4-FFF2-40B4-BE49-F238E27FC236}">
                  <a16:creationId xmlns:a16="http://schemas.microsoft.com/office/drawing/2014/main" id="{FDBFFE5E-CB97-4D3B-AFCD-4F6A67565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6" name="Rectangle 56">
              <a:extLst>
                <a:ext uri="{FF2B5EF4-FFF2-40B4-BE49-F238E27FC236}">
                  <a16:creationId xmlns:a16="http://schemas.microsoft.com/office/drawing/2014/main" id="{159DA49D-8CB4-465D-B33D-7F2683749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7" name="Rectangle 57">
              <a:extLst>
                <a:ext uri="{FF2B5EF4-FFF2-40B4-BE49-F238E27FC236}">
                  <a16:creationId xmlns:a16="http://schemas.microsoft.com/office/drawing/2014/main" id="{01DECBFB-963A-4E48-A7DA-80A38C783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8" name="Rectangle 58">
              <a:extLst>
                <a:ext uri="{FF2B5EF4-FFF2-40B4-BE49-F238E27FC236}">
                  <a16:creationId xmlns:a16="http://schemas.microsoft.com/office/drawing/2014/main" id="{2583E280-FB89-4166-9EED-34615B25B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49" name="Rectangle 59">
              <a:extLst>
                <a:ext uri="{FF2B5EF4-FFF2-40B4-BE49-F238E27FC236}">
                  <a16:creationId xmlns:a16="http://schemas.microsoft.com/office/drawing/2014/main" id="{F36DE768-F406-4F66-ADC8-C08383259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50" name="Rectangle 60">
              <a:extLst>
                <a:ext uri="{FF2B5EF4-FFF2-40B4-BE49-F238E27FC236}">
                  <a16:creationId xmlns:a16="http://schemas.microsoft.com/office/drawing/2014/main" id="{7001D7BB-3C23-41B6-8280-94CB4C8B3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51" name="Rectangle 61">
              <a:extLst>
                <a:ext uri="{FF2B5EF4-FFF2-40B4-BE49-F238E27FC236}">
                  <a16:creationId xmlns:a16="http://schemas.microsoft.com/office/drawing/2014/main" id="{2C4429FF-54C9-4015-BE16-C0736543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52" name="Rectangle 62">
              <a:extLst>
                <a:ext uri="{FF2B5EF4-FFF2-40B4-BE49-F238E27FC236}">
                  <a16:creationId xmlns:a16="http://schemas.microsoft.com/office/drawing/2014/main" id="{07B78EC1-FD15-4899-A42B-62660FBF0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53" name="Rectangle 63">
              <a:extLst>
                <a:ext uri="{FF2B5EF4-FFF2-40B4-BE49-F238E27FC236}">
                  <a16:creationId xmlns:a16="http://schemas.microsoft.com/office/drawing/2014/main" id="{7FA4B25C-D561-4418-93C9-CB1E782FD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54" name="Rectangle 64">
              <a:extLst>
                <a:ext uri="{FF2B5EF4-FFF2-40B4-BE49-F238E27FC236}">
                  <a16:creationId xmlns:a16="http://schemas.microsoft.com/office/drawing/2014/main" id="{04D417AA-0258-453C-A226-7AEB6C49C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251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955" name="Rectangle 65">
              <a:extLst>
                <a:ext uri="{FF2B5EF4-FFF2-40B4-BE49-F238E27FC236}">
                  <a16:creationId xmlns:a16="http://schemas.microsoft.com/office/drawing/2014/main" id="{4AAC0C57-6A0C-4B08-8FA9-DB33DC1F0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251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56" name="Rectangle 66">
              <a:extLst>
                <a:ext uri="{FF2B5EF4-FFF2-40B4-BE49-F238E27FC236}">
                  <a16:creationId xmlns:a16="http://schemas.microsoft.com/office/drawing/2014/main" id="{1A80E5DD-27CC-4E85-BF79-1221AA67D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57" name="Rectangle 67">
              <a:extLst>
                <a:ext uri="{FF2B5EF4-FFF2-40B4-BE49-F238E27FC236}">
                  <a16:creationId xmlns:a16="http://schemas.microsoft.com/office/drawing/2014/main" id="{036121FE-D5A9-41D0-8537-71E714A3F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58" name="Rectangle 68">
              <a:extLst>
                <a:ext uri="{FF2B5EF4-FFF2-40B4-BE49-F238E27FC236}">
                  <a16:creationId xmlns:a16="http://schemas.microsoft.com/office/drawing/2014/main" id="{A222800B-4773-402E-AD30-72D264FF7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59" name="Rectangle 69">
              <a:extLst>
                <a:ext uri="{FF2B5EF4-FFF2-40B4-BE49-F238E27FC236}">
                  <a16:creationId xmlns:a16="http://schemas.microsoft.com/office/drawing/2014/main" id="{F3825937-A49B-43BF-B4D9-E7804375A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0" name="Rectangle 70">
              <a:extLst>
                <a:ext uri="{FF2B5EF4-FFF2-40B4-BE49-F238E27FC236}">
                  <a16:creationId xmlns:a16="http://schemas.microsoft.com/office/drawing/2014/main" id="{22CD79A0-5C02-484E-8DA2-D8578485D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1" name="Rectangle 71">
              <a:extLst>
                <a:ext uri="{FF2B5EF4-FFF2-40B4-BE49-F238E27FC236}">
                  <a16:creationId xmlns:a16="http://schemas.microsoft.com/office/drawing/2014/main" id="{A57AB435-87AC-4818-B479-77DA339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2" name="Rectangle 72">
              <a:extLst>
                <a:ext uri="{FF2B5EF4-FFF2-40B4-BE49-F238E27FC236}">
                  <a16:creationId xmlns:a16="http://schemas.microsoft.com/office/drawing/2014/main" id="{90F5311C-B70F-4F4E-8E30-B5B6760B1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3" name="Rectangle 73">
              <a:extLst>
                <a:ext uri="{FF2B5EF4-FFF2-40B4-BE49-F238E27FC236}">
                  <a16:creationId xmlns:a16="http://schemas.microsoft.com/office/drawing/2014/main" id="{AE24BEAC-1A31-499B-8DAB-44AA8D4BF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4" name="Rectangle 74">
              <a:extLst>
                <a:ext uri="{FF2B5EF4-FFF2-40B4-BE49-F238E27FC236}">
                  <a16:creationId xmlns:a16="http://schemas.microsoft.com/office/drawing/2014/main" id="{9C4D5119-A369-4D56-8221-1E9A82BBB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5" name="Rectangle 75">
              <a:extLst>
                <a:ext uri="{FF2B5EF4-FFF2-40B4-BE49-F238E27FC236}">
                  <a16:creationId xmlns:a16="http://schemas.microsoft.com/office/drawing/2014/main" id="{E87F00AB-196F-41A3-A579-A70C100A6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6" name="Rectangle 76">
              <a:extLst>
                <a:ext uri="{FF2B5EF4-FFF2-40B4-BE49-F238E27FC236}">
                  <a16:creationId xmlns:a16="http://schemas.microsoft.com/office/drawing/2014/main" id="{A9720A1C-1DF4-4718-8DB2-705FC9EA9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7" name="Rectangle 77">
              <a:extLst>
                <a:ext uri="{FF2B5EF4-FFF2-40B4-BE49-F238E27FC236}">
                  <a16:creationId xmlns:a16="http://schemas.microsoft.com/office/drawing/2014/main" id="{ACBB7392-3F0D-4FAA-8C20-397644CAC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8" name="Rectangle 78">
              <a:extLst>
                <a:ext uri="{FF2B5EF4-FFF2-40B4-BE49-F238E27FC236}">
                  <a16:creationId xmlns:a16="http://schemas.microsoft.com/office/drawing/2014/main" id="{3750B4FA-7229-4C27-A7C9-EE800455F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055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69" name="Rectangle 79">
              <a:extLst>
                <a:ext uri="{FF2B5EF4-FFF2-40B4-BE49-F238E27FC236}">
                  <a16:creationId xmlns:a16="http://schemas.microsoft.com/office/drawing/2014/main" id="{00E83819-EB88-461F-9981-AC9D46D28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055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0" name="Rectangle 80">
              <a:extLst>
                <a:ext uri="{FF2B5EF4-FFF2-40B4-BE49-F238E27FC236}">
                  <a16:creationId xmlns:a16="http://schemas.microsoft.com/office/drawing/2014/main" id="{C1317DDB-F5E1-43E6-A2EA-CF487FF6C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1" name="Rectangle 81">
              <a:extLst>
                <a:ext uri="{FF2B5EF4-FFF2-40B4-BE49-F238E27FC236}">
                  <a16:creationId xmlns:a16="http://schemas.microsoft.com/office/drawing/2014/main" id="{29C8377D-E897-4B46-AFB0-2D0814F7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2" name="Rectangle 82">
              <a:extLst>
                <a:ext uri="{FF2B5EF4-FFF2-40B4-BE49-F238E27FC236}">
                  <a16:creationId xmlns:a16="http://schemas.microsoft.com/office/drawing/2014/main" id="{8A461364-5D0D-44CD-89D6-B41E72374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3" name="Rectangle 83">
              <a:extLst>
                <a:ext uri="{FF2B5EF4-FFF2-40B4-BE49-F238E27FC236}">
                  <a16:creationId xmlns:a16="http://schemas.microsoft.com/office/drawing/2014/main" id="{D01ACF1B-2107-46C9-B02D-D56488A61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4" name="Rectangle 84">
              <a:extLst>
                <a:ext uri="{FF2B5EF4-FFF2-40B4-BE49-F238E27FC236}">
                  <a16:creationId xmlns:a16="http://schemas.microsoft.com/office/drawing/2014/main" id="{6FA1E93B-1FBA-4F74-825C-459AD5FC0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5" name="Rectangle 85">
              <a:extLst>
                <a:ext uri="{FF2B5EF4-FFF2-40B4-BE49-F238E27FC236}">
                  <a16:creationId xmlns:a16="http://schemas.microsoft.com/office/drawing/2014/main" id="{9CB98780-48AA-42E0-982E-0AEB522EB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6" name="Rectangle 86">
              <a:extLst>
                <a:ext uri="{FF2B5EF4-FFF2-40B4-BE49-F238E27FC236}">
                  <a16:creationId xmlns:a16="http://schemas.microsoft.com/office/drawing/2014/main" id="{6CD68CA6-4F16-4026-B6B4-ADC5344F2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7" name="Rectangle 87">
              <a:extLst>
                <a:ext uri="{FF2B5EF4-FFF2-40B4-BE49-F238E27FC236}">
                  <a16:creationId xmlns:a16="http://schemas.microsoft.com/office/drawing/2014/main" id="{337D3CAA-EEAD-4D34-9121-E4276518D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8" name="Rectangle 88">
              <a:extLst>
                <a:ext uri="{FF2B5EF4-FFF2-40B4-BE49-F238E27FC236}">
                  <a16:creationId xmlns:a16="http://schemas.microsoft.com/office/drawing/2014/main" id="{F9650E37-8B95-413E-8DE4-1621DBF1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79" name="Rectangle 89">
              <a:extLst>
                <a:ext uri="{FF2B5EF4-FFF2-40B4-BE49-F238E27FC236}">
                  <a16:creationId xmlns:a16="http://schemas.microsoft.com/office/drawing/2014/main" id="{681025E4-6F45-495C-9D6E-3FD9BF481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0" name="Rectangle 90">
              <a:extLst>
                <a:ext uri="{FF2B5EF4-FFF2-40B4-BE49-F238E27FC236}">
                  <a16:creationId xmlns:a16="http://schemas.microsoft.com/office/drawing/2014/main" id="{335BD076-489E-4730-87EA-E6EBAB7A2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1" name="Rectangle 91">
              <a:extLst>
                <a:ext uri="{FF2B5EF4-FFF2-40B4-BE49-F238E27FC236}">
                  <a16:creationId xmlns:a16="http://schemas.microsoft.com/office/drawing/2014/main" id="{CF3C3C61-5F71-4D17-A250-B6ADABF8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2" name="Rectangle 92">
              <a:extLst>
                <a:ext uri="{FF2B5EF4-FFF2-40B4-BE49-F238E27FC236}">
                  <a16:creationId xmlns:a16="http://schemas.microsoft.com/office/drawing/2014/main" id="{E6AFEDC5-EFC2-4694-A46B-3B816AEF1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859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3" name="Rectangle 93">
              <a:extLst>
                <a:ext uri="{FF2B5EF4-FFF2-40B4-BE49-F238E27FC236}">
                  <a16:creationId xmlns:a16="http://schemas.microsoft.com/office/drawing/2014/main" id="{BBA98329-8BE8-4A5F-A291-C0AF5E4C4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859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4" name="Rectangle 94">
              <a:extLst>
                <a:ext uri="{FF2B5EF4-FFF2-40B4-BE49-F238E27FC236}">
                  <a16:creationId xmlns:a16="http://schemas.microsoft.com/office/drawing/2014/main" id="{F12AB665-1945-44D9-8AC9-C35B8DCB8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5" name="Rectangle 95">
              <a:extLst>
                <a:ext uri="{FF2B5EF4-FFF2-40B4-BE49-F238E27FC236}">
                  <a16:creationId xmlns:a16="http://schemas.microsoft.com/office/drawing/2014/main" id="{E5946A06-9FF0-45D9-9A12-1A627751D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6" name="Rectangle 96">
              <a:extLst>
                <a:ext uri="{FF2B5EF4-FFF2-40B4-BE49-F238E27FC236}">
                  <a16:creationId xmlns:a16="http://schemas.microsoft.com/office/drawing/2014/main" id="{82CA2DA7-1857-4D18-9479-19B5473F5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7" name="Rectangle 97">
              <a:extLst>
                <a:ext uri="{FF2B5EF4-FFF2-40B4-BE49-F238E27FC236}">
                  <a16:creationId xmlns:a16="http://schemas.microsoft.com/office/drawing/2014/main" id="{05580CCE-F368-4E05-95E0-E81D34173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8" name="Rectangle 98">
              <a:extLst>
                <a:ext uri="{FF2B5EF4-FFF2-40B4-BE49-F238E27FC236}">
                  <a16:creationId xmlns:a16="http://schemas.microsoft.com/office/drawing/2014/main" id="{2EAFCCA1-3E50-4F62-BB94-700236AB4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89" name="Rectangle 99">
              <a:extLst>
                <a:ext uri="{FF2B5EF4-FFF2-40B4-BE49-F238E27FC236}">
                  <a16:creationId xmlns:a16="http://schemas.microsoft.com/office/drawing/2014/main" id="{8BA9BF70-CE58-47BA-B00C-BEC1060F0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0" name="Rectangle 100">
              <a:extLst>
                <a:ext uri="{FF2B5EF4-FFF2-40B4-BE49-F238E27FC236}">
                  <a16:creationId xmlns:a16="http://schemas.microsoft.com/office/drawing/2014/main" id="{999F1BC0-A31E-4853-AEB4-415001E60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1" name="Rectangle 101">
              <a:extLst>
                <a:ext uri="{FF2B5EF4-FFF2-40B4-BE49-F238E27FC236}">
                  <a16:creationId xmlns:a16="http://schemas.microsoft.com/office/drawing/2014/main" id="{DB60F191-CA9F-4A4F-85CA-789A33CE8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2" name="Rectangle 102">
              <a:extLst>
                <a:ext uri="{FF2B5EF4-FFF2-40B4-BE49-F238E27FC236}">
                  <a16:creationId xmlns:a16="http://schemas.microsoft.com/office/drawing/2014/main" id="{6A0782C1-C01C-4F34-BBE1-7C4C6CDF0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3" name="Rectangle 103">
              <a:extLst>
                <a:ext uri="{FF2B5EF4-FFF2-40B4-BE49-F238E27FC236}">
                  <a16:creationId xmlns:a16="http://schemas.microsoft.com/office/drawing/2014/main" id="{6114539A-4B47-4B14-87FF-F0FE5AF5C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4" name="Rectangle 104">
              <a:extLst>
                <a:ext uri="{FF2B5EF4-FFF2-40B4-BE49-F238E27FC236}">
                  <a16:creationId xmlns:a16="http://schemas.microsoft.com/office/drawing/2014/main" id="{2A0BC95F-B966-4A61-8A64-081C78B9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5" name="Rectangle 105">
              <a:extLst>
                <a:ext uri="{FF2B5EF4-FFF2-40B4-BE49-F238E27FC236}">
                  <a16:creationId xmlns:a16="http://schemas.microsoft.com/office/drawing/2014/main" id="{AEBE1EE9-7B10-4C0F-A487-92F34EF63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6" name="Rectangle 106">
              <a:extLst>
                <a:ext uri="{FF2B5EF4-FFF2-40B4-BE49-F238E27FC236}">
                  <a16:creationId xmlns:a16="http://schemas.microsoft.com/office/drawing/2014/main" id="{2BD3B336-0D76-462E-9504-B7A459813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663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7" name="Rectangle 107">
              <a:extLst>
                <a:ext uri="{FF2B5EF4-FFF2-40B4-BE49-F238E27FC236}">
                  <a16:creationId xmlns:a16="http://schemas.microsoft.com/office/drawing/2014/main" id="{AF09200E-B060-4E63-BFB4-9C9A0406A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663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8" name="Rectangle 108">
              <a:extLst>
                <a:ext uri="{FF2B5EF4-FFF2-40B4-BE49-F238E27FC236}">
                  <a16:creationId xmlns:a16="http://schemas.microsoft.com/office/drawing/2014/main" id="{AD2ADED0-1A68-4E31-81DF-CA9728FB9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7999" name="Rectangle 109">
              <a:extLst>
                <a:ext uri="{FF2B5EF4-FFF2-40B4-BE49-F238E27FC236}">
                  <a16:creationId xmlns:a16="http://schemas.microsoft.com/office/drawing/2014/main" id="{CABD3C22-9DF2-4BC8-9737-08B451902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0" name="Rectangle 110">
              <a:extLst>
                <a:ext uri="{FF2B5EF4-FFF2-40B4-BE49-F238E27FC236}">
                  <a16:creationId xmlns:a16="http://schemas.microsoft.com/office/drawing/2014/main" id="{7B6E2249-634B-49E9-BE07-69E417E00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1" name="Rectangle 111">
              <a:extLst>
                <a:ext uri="{FF2B5EF4-FFF2-40B4-BE49-F238E27FC236}">
                  <a16:creationId xmlns:a16="http://schemas.microsoft.com/office/drawing/2014/main" id="{755C74B8-5D69-498F-A972-8EF775203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2" name="Rectangle 112">
              <a:extLst>
                <a:ext uri="{FF2B5EF4-FFF2-40B4-BE49-F238E27FC236}">
                  <a16:creationId xmlns:a16="http://schemas.microsoft.com/office/drawing/2014/main" id="{7D1D47DA-8875-41BD-8593-492A4531E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3" name="Rectangle 113">
              <a:extLst>
                <a:ext uri="{FF2B5EF4-FFF2-40B4-BE49-F238E27FC236}">
                  <a16:creationId xmlns:a16="http://schemas.microsoft.com/office/drawing/2014/main" id="{D179E138-683D-475B-8E53-9E385586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4" name="Rectangle 114">
              <a:extLst>
                <a:ext uri="{FF2B5EF4-FFF2-40B4-BE49-F238E27FC236}">
                  <a16:creationId xmlns:a16="http://schemas.microsoft.com/office/drawing/2014/main" id="{41C080A3-22A1-4F5C-8936-E3CFE74F4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5" name="Rectangle 115">
              <a:extLst>
                <a:ext uri="{FF2B5EF4-FFF2-40B4-BE49-F238E27FC236}">
                  <a16:creationId xmlns:a16="http://schemas.microsoft.com/office/drawing/2014/main" id="{F2FBAF80-B56C-49C5-B43B-BAA5246A5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6" name="Rectangle 116">
              <a:extLst>
                <a:ext uri="{FF2B5EF4-FFF2-40B4-BE49-F238E27FC236}">
                  <a16:creationId xmlns:a16="http://schemas.microsoft.com/office/drawing/2014/main" id="{C62BB22A-0266-460E-B48A-56F4174A3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7" name="Rectangle 117">
              <a:extLst>
                <a:ext uri="{FF2B5EF4-FFF2-40B4-BE49-F238E27FC236}">
                  <a16:creationId xmlns:a16="http://schemas.microsoft.com/office/drawing/2014/main" id="{ABE3DADD-6597-41C0-9B03-BB819B2BB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8" name="Rectangle 118">
              <a:extLst>
                <a:ext uri="{FF2B5EF4-FFF2-40B4-BE49-F238E27FC236}">
                  <a16:creationId xmlns:a16="http://schemas.microsoft.com/office/drawing/2014/main" id="{DFDE36F8-8F92-49BB-AA9E-2AE050DD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09" name="Rectangle 119">
              <a:extLst>
                <a:ext uri="{FF2B5EF4-FFF2-40B4-BE49-F238E27FC236}">
                  <a16:creationId xmlns:a16="http://schemas.microsoft.com/office/drawing/2014/main" id="{BC13027F-8869-47A3-B612-809490B5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0" name="Rectangle 120">
              <a:extLst>
                <a:ext uri="{FF2B5EF4-FFF2-40B4-BE49-F238E27FC236}">
                  <a16:creationId xmlns:a16="http://schemas.microsoft.com/office/drawing/2014/main" id="{DE2BE7CB-03CA-43FC-9068-954279822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467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1" name="Rectangle 121">
              <a:extLst>
                <a:ext uri="{FF2B5EF4-FFF2-40B4-BE49-F238E27FC236}">
                  <a16:creationId xmlns:a16="http://schemas.microsoft.com/office/drawing/2014/main" id="{4B952FF1-8386-4AC4-8D44-53A909995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467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2" name="Rectangle 122">
              <a:extLst>
                <a:ext uri="{FF2B5EF4-FFF2-40B4-BE49-F238E27FC236}">
                  <a16:creationId xmlns:a16="http://schemas.microsoft.com/office/drawing/2014/main" id="{2D5C0BF6-AC13-4FBB-9675-B73D9579A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3" name="Rectangle 123">
              <a:extLst>
                <a:ext uri="{FF2B5EF4-FFF2-40B4-BE49-F238E27FC236}">
                  <a16:creationId xmlns:a16="http://schemas.microsoft.com/office/drawing/2014/main" id="{FFBB8E04-40E2-47C0-AEE7-45948D83F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4" name="Rectangle 124">
              <a:extLst>
                <a:ext uri="{FF2B5EF4-FFF2-40B4-BE49-F238E27FC236}">
                  <a16:creationId xmlns:a16="http://schemas.microsoft.com/office/drawing/2014/main" id="{F0DD8440-0363-4DDD-A4C8-D9DB88D8B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5" name="Rectangle 125">
              <a:extLst>
                <a:ext uri="{FF2B5EF4-FFF2-40B4-BE49-F238E27FC236}">
                  <a16:creationId xmlns:a16="http://schemas.microsoft.com/office/drawing/2014/main" id="{90BB04F8-362E-4FB9-9E83-8A112529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6" name="Rectangle 126">
              <a:extLst>
                <a:ext uri="{FF2B5EF4-FFF2-40B4-BE49-F238E27FC236}">
                  <a16:creationId xmlns:a16="http://schemas.microsoft.com/office/drawing/2014/main" id="{4686AA59-7969-423E-95E6-09D9C5C37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7" name="Rectangle 127">
              <a:extLst>
                <a:ext uri="{FF2B5EF4-FFF2-40B4-BE49-F238E27FC236}">
                  <a16:creationId xmlns:a16="http://schemas.microsoft.com/office/drawing/2014/main" id="{A39E18E3-2169-4DDB-9F71-88FAC3771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8" name="Rectangle 128">
              <a:extLst>
                <a:ext uri="{FF2B5EF4-FFF2-40B4-BE49-F238E27FC236}">
                  <a16:creationId xmlns:a16="http://schemas.microsoft.com/office/drawing/2014/main" id="{9F602530-9DD7-40E6-B4B2-BF977B00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19" name="Rectangle 129">
              <a:extLst>
                <a:ext uri="{FF2B5EF4-FFF2-40B4-BE49-F238E27FC236}">
                  <a16:creationId xmlns:a16="http://schemas.microsoft.com/office/drawing/2014/main" id="{EC6370F6-9137-4123-91CA-164C3781A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0" name="Rectangle 130">
              <a:extLst>
                <a:ext uri="{FF2B5EF4-FFF2-40B4-BE49-F238E27FC236}">
                  <a16:creationId xmlns:a16="http://schemas.microsoft.com/office/drawing/2014/main" id="{B519590B-C22E-4F92-856E-172FF00A5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1" name="Rectangle 131">
              <a:extLst>
                <a:ext uri="{FF2B5EF4-FFF2-40B4-BE49-F238E27FC236}">
                  <a16:creationId xmlns:a16="http://schemas.microsoft.com/office/drawing/2014/main" id="{06DDF275-C786-4CCC-B272-06324FFB9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2" name="Rectangle 132">
              <a:extLst>
                <a:ext uri="{FF2B5EF4-FFF2-40B4-BE49-F238E27FC236}">
                  <a16:creationId xmlns:a16="http://schemas.microsoft.com/office/drawing/2014/main" id="{EE594E9A-ED28-4EBE-AF95-FFF4DBB57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3" name="Rectangle 133">
              <a:extLst>
                <a:ext uri="{FF2B5EF4-FFF2-40B4-BE49-F238E27FC236}">
                  <a16:creationId xmlns:a16="http://schemas.microsoft.com/office/drawing/2014/main" id="{18A9D47A-67B1-4241-B917-EA5455AA8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4" name="Rectangle 134">
              <a:extLst>
                <a:ext uri="{FF2B5EF4-FFF2-40B4-BE49-F238E27FC236}">
                  <a16:creationId xmlns:a16="http://schemas.microsoft.com/office/drawing/2014/main" id="{A8EB8AD6-0F36-428A-9F68-0A6CD76C1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272"/>
              <a:ext cx="357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5" name="Rectangle 135">
              <a:extLst>
                <a:ext uri="{FF2B5EF4-FFF2-40B4-BE49-F238E27FC236}">
                  <a16:creationId xmlns:a16="http://schemas.microsoft.com/office/drawing/2014/main" id="{56CDDEE6-D0EF-4147-826D-326370809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272"/>
              <a:ext cx="35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6" name="Rectangle 136">
              <a:extLst>
                <a:ext uri="{FF2B5EF4-FFF2-40B4-BE49-F238E27FC236}">
                  <a16:creationId xmlns:a16="http://schemas.microsoft.com/office/drawing/2014/main" id="{B9E15E3B-E1D0-4D73-9B5C-F6F81D389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7" name="Rectangle 137">
              <a:extLst>
                <a:ext uri="{FF2B5EF4-FFF2-40B4-BE49-F238E27FC236}">
                  <a16:creationId xmlns:a16="http://schemas.microsoft.com/office/drawing/2014/main" id="{9B439060-D4C5-4B3A-9DEA-E46577408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8" name="Rectangle 138">
              <a:extLst>
                <a:ext uri="{FF2B5EF4-FFF2-40B4-BE49-F238E27FC236}">
                  <a16:creationId xmlns:a16="http://schemas.microsoft.com/office/drawing/2014/main" id="{05D8188D-7539-40EA-9BE9-226003524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29" name="Rectangle 139">
              <a:extLst>
                <a:ext uri="{FF2B5EF4-FFF2-40B4-BE49-F238E27FC236}">
                  <a16:creationId xmlns:a16="http://schemas.microsoft.com/office/drawing/2014/main" id="{94510373-E349-41C4-BBD6-3B1A4CBD2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0" name="Rectangle 140">
              <a:extLst>
                <a:ext uri="{FF2B5EF4-FFF2-40B4-BE49-F238E27FC236}">
                  <a16:creationId xmlns:a16="http://schemas.microsoft.com/office/drawing/2014/main" id="{2035D9D1-9BF0-4855-BD9E-13DACD471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1" name="Rectangle 141">
              <a:extLst>
                <a:ext uri="{FF2B5EF4-FFF2-40B4-BE49-F238E27FC236}">
                  <a16:creationId xmlns:a16="http://schemas.microsoft.com/office/drawing/2014/main" id="{AF838859-9C42-4E86-B351-0CEEE0D32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2" name="Rectangle 142">
              <a:extLst>
                <a:ext uri="{FF2B5EF4-FFF2-40B4-BE49-F238E27FC236}">
                  <a16:creationId xmlns:a16="http://schemas.microsoft.com/office/drawing/2014/main" id="{7AA08588-6CED-4C13-A22B-287DAB329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3" name="Rectangle 143">
              <a:extLst>
                <a:ext uri="{FF2B5EF4-FFF2-40B4-BE49-F238E27FC236}">
                  <a16:creationId xmlns:a16="http://schemas.microsoft.com/office/drawing/2014/main" id="{3CA6CB40-A5DA-4C0F-943B-68588852C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4" name="Rectangle 144">
              <a:extLst>
                <a:ext uri="{FF2B5EF4-FFF2-40B4-BE49-F238E27FC236}">
                  <a16:creationId xmlns:a16="http://schemas.microsoft.com/office/drawing/2014/main" id="{5EF7C26F-153C-46F8-B7EA-B8B022858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5" name="Rectangle 145">
              <a:extLst>
                <a:ext uri="{FF2B5EF4-FFF2-40B4-BE49-F238E27FC236}">
                  <a16:creationId xmlns:a16="http://schemas.microsoft.com/office/drawing/2014/main" id="{C422A63B-F5A7-4F5E-805B-B3E22018D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6" name="Rectangle 146">
              <a:extLst>
                <a:ext uri="{FF2B5EF4-FFF2-40B4-BE49-F238E27FC236}">
                  <a16:creationId xmlns:a16="http://schemas.microsoft.com/office/drawing/2014/main" id="{BC9A39BD-EFA2-45DF-9810-FEFED3D6E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7" name="Rectangle 147">
              <a:extLst>
                <a:ext uri="{FF2B5EF4-FFF2-40B4-BE49-F238E27FC236}">
                  <a16:creationId xmlns:a16="http://schemas.microsoft.com/office/drawing/2014/main" id="{10BE9DB8-FA00-4F81-ABE7-556001383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8" name="Rectangle 148">
              <a:extLst>
                <a:ext uri="{FF2B5EF4-FFF2-40B4-BE49-F238E27FC236}">
                  <a16:creationId xmlns:a16="http://schemas.microsoft.com/office/drawing/2014/main" id="{61F2CE05-A73D-4DB2-AACE-5F5E3264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076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39" name="Rectangle 149">
              <a:extLst>
                <a:ext uri="{FF2B5EF4-FFF2-40B4-BE49-F238E27FC236}">
                  <a16:creationId xmlns:a16="http://schemas.microsoft.com/office/drawing/2014/main" id="{FD17018A-1C72-4EF6-A009-202B87FB3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076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0" name="Rectangle 150">
              <a:extLst>
                <a:ext uri="{FF2B5EF4-FFF2-40B4-BE49-F238E27FC236}">
                  <a16:creationId xmlns:a16="http://schemas.microsoft.com/office/drawing/2014/main" id="{2D590B3E-D877-4445-BC9B-FE3ED60A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1" name="Rectangle 151">
              <a:extLst>
                <a:ext uri="{FF2B5EF4-FFF2-40B4-BE49-F238E27FC236}">
                  <a16:creationId xmlns:a16="http://schemas.microsoft.com/office/drawing/2014/main" id="{A6DF0533-B20F-47C2-87ED-D224067F1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2" name="Rectangle 152">
              <a:extLst>
                <a:ext uri="{FF2B5EF4-FFF2-40B4-BE49-F238E27FC236}">
                  <a16:creationId xmlns:a16="http://schemas.microsoft.com/office/drawing/2014/main" id="{3D27CE11-4DD4-4825-A3DC-26B3275EC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3" name="Rectangle 153">
              <a:extLst>
                <a:ext uri="{FF2B5EF4-FFF2-40B4-BE49-F238E27FC236}">
                  <a16:creationId xmlns:a16="http://schemas.microsoft.com/office/drawing/2014/main" id="{2C82378E-9843-4617-9ED8-A1118E086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4" name="Rectangle 154">
              <a:extLst>
                <a:ext uri="{FF2B5EF4-FFF2-40B4-BE49-F238E27FC236}">
                  <a16:creationId xmlns:a16="http://schemas.microsoft.com/office/drawing/2014/main" id="{9710127B-3B10-4686-95F1-6C51C05F1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5" name="Rectangle 155">
              <a:extLst>
                <a:ext uri="{FF2B5EF4-FFF2-40B4-BE49-F238E27FC236}">
                  <a16:creationId xmlns:a16="http://schemas.microsoft.com/office/drawing/2014/main" id="{8E9AA61B-0265-447F-843F-90C873C00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6" name="Rectangle 156">
              <a:extLst>
                <a:ext uri="{FF2B5EF4-FFF2-40B4-BE49-F238E27FC236}">
                  <a16:creationId xmlns:a16="http://schemas.microsoft.com/office/drawing/2014/main" id="{9FAF8003-3164-46AF-A22F-BA3E0BD06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7" name="Rectangle 157">
              <a:extLst>
                <a:ext uri="{FF2B5EF4-FFF2-40B4-BE49-F238E27FC236}">
                  <a16:creationId xmlns:a16="http://schemas.microsoft.com/office/drawing/2014/main" id="{5461C37B-6212-4D2C-AF02-6C32DC5ED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8" name="Rectangle 158">
              <a:extLst>
                <a:ext uri="{FF2B5EF4-FFF2-40B4-BE49-F238E27FC236}">
                  <a16:creationId xmlns:a16="http://schemas.microsoft.com/office/drawing/2014/main" id="{755311F3-2D6F-4B34-90F2-1AEA0FC1A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49" name="Rectangle 159">
              <a:extLst>
                <a:ext uri="{FF2B5EF4-FFF2-40B4-BE49-F238E27FC236}">
                  <a16:creationId xmlns:a16="http://schemas.microsoft.com/office/drawing/2014/main" id="{6927A66D-4943-421C-8B41-873A9A0DE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0" name="Rectangle 160">
              <a:extLst>
                <a:ext uri="{FF2B5EF4-FFF2-40B4-BE49-F238E27FC236}">
                  <a16:creationId xmlns:a16="http://schemas.microsoft.com/office/drawing/2014/main" id="{CC39B407-CA86-4403-A0B4-3AAA7BEEF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1" name="Rectangle 161">
              <a:extLst>
                <a:ext uri="{FF2B5EF4-FFF2-40B4-BE49-F238E27FC236}">
                  <a16:creationId xmlns:a16="http://schemas.microsoft.com/office/drawing/2014/main" id="{E3EAF841-1BEC-4276-9EA9-69C2627C1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2" name="Rectangle 162">
              <a:extLst>
                <a:ext uri="{FF2B5EF4-FFF2-40B4-BE49-F238E27FC236}">
                  <a16:creationId xmlns:a16="http://schemas.microsoft.com/office/drawing/2014/main" id="{8E1C46AB-0C9E-47A2-B6EF-35A41D7FC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1880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X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3" name="Rectangle 163">
              <a:extLst>
                <a:ext uri="{FF2B5EF4-FFF2-40B4-BE49-F238E27FC236}">
                  <a16:creationId xmlns:a16="http://schemas.microsoft.com/office/drawing/2014/main" id="{B615CF3D-CC94-4578-BF29-010BCD4B5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1880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4" name="Rectangle 164">
              <a:extLst>
                <a:ext uri="{FF2B5EF4-FFF2-40B4-BE49-F238E27FC236}">
                  <a16:creationId xmlns:a16="http://schemas.microsoft.com/office/drawing/2014/main" id="{2F2519D9-979B-4F72-9F41-913EAADB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5" name="Rectangle 165">
              <a:extLst>
                <a:ext uri="{FF2B5EF4-FFF2-40B4-BE49-F238E27FC236}">
                  <a16:creationId xmlns:a16="http://schemas.microsoft.com/office/drawing/2014/main" id="{A69536A8-AD68-4598-B094-9DF51FA1C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6" name="Rectangle 166">
              <a:extLst>
                <a:ext uri="{FF2B5EF4-FFF2-40B4-BE49-F238E27FC236}">
                  <a16:creationId xmlns:a16="http://schemas.microsoft.com/office/drawing/2014/main" id="{478F5D39-77BE-4A96-9115-59F4D06BE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7" name="Rectangle 167">
              <a:extLst>
                <a:ext uri="{FF2B5EF4-FFF2-40B4-BE49-F238E27FC236}">
                  <a16:creationId xmlns:a16="http://schemas.microsoft.com/office/drawing/2014/main" id="{500C66A0-F17E-4ED9-AE1E-A593DFF7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8" name="Rectangle 168">
              <a:extLst>
                <a:ext uri="{FF2B5EF4-FFF2-40B4-BE49-F238E27FC236}">
                  <a16:creationId xmlns:a16="http://schemas.microsoft.com/office/drawing/2014/main" id="{D032763A-DAE4-4A5D-AF23-B79C4BEC7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59" name="Rectangle 169">
              <a:extLst>
                <a:ext uri="{FF2B5EF4-FFF2-40B4-BE49-F238E27FC236}">
                  <a16:creationId xmlns:a16="http://schemas.microsoft.com/office/drawing/2014/main" id="{BBB5FE29-D086-4480-AFA8-CD6CA459B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60" name="Rectangle 170">
              <a:extLst>
                <a:ext uri="{FF2B5EF4-FFF2-40B4-BE49-F238E27FC236}">
                  <a16:creationId xmlns:a16="http://schemas.microsoft.com/office/drawing/2014/main" id="{F5FC13E5-89AB-4C7E-9D5C-C581C7692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61" name="Rectangle 171">
              <a:extLst>
                <a:ext uri="{FF2B5EF4-FFF2-40B4-BE49-F238E27FC236}">
                  <a16:creationId xmlns:a16="http://schemas.microsoft.com/office/drawing/2014/main" id="{219EAEBE-37AB-4557-8F95-4AAD979E7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62" name="Rectangle 172">
              <a:extLst>
                <a:ext uri="{FF2B5EF4-FFF2-40B4-BE49-F238E27FC236}">
                  <a16:creationId xmlns:a16="http://schemas.microsoft.com/office/drawing/2014/main" id="{C174FC40-C09E-4FEE-93A8-13B31F830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63" name="Rectangle 173">
              <a:extLst>
                <a:ext uri="{FF2B5EF4-FFF2-40B4-BE49-F238E27FC236}">
                  <a16:creationId xmlns:a16="http://schemas.microsoft.com/office/drawing/2014/main" id="{20F51708-A670-4A92-9D3E-DC4AA77C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64" name="Rectangle 174">
              <a:extLst>
                <a:ext uri="{FF2B5EF4-FFF2-40B4-BE49-F238E27FC236}">
                  <a16:creationId xmlns:a16="http://schemas.microsoft.com/office/drawing/2014/main" id="{19C1EAF2-5F4F-4D5D-9068-0AA209010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65" name="Rectangle 175">
              <a:extLst>
                <a:ext uri="{FF2B5EF4-FFF2-40B4-BE49-F238E27FC236}">
                  <a16:creationId xmlns:a16="http://schemas.microsoft.com/office/drawing/2014/main" id="{205D9260-C81F-4C4C-BE9C-21B6D179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66" name="Rectangle 176">
              <a:extLst>
                <a:ext uri="{FF2B5EF4-FFF2-40B4-BE49-F238E27FC236}">
                  <a16:creationId xmlns:a16="http://schemas.microsoft.com/office/drawing/2014/main" id="{12A267E9-37A1-4D31-B5BA-97B56855F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1684"/>
              <a:ext cx="35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67" name="Rectangle 177">
              <a:extLst>
                <a:ext uri="{FF2B5EF4-FFF2-40B4-BE49-F238E27FC236}">
                  <a16:creationId xmlns:a16="http://schemas.microsoft.com/office/drawing/2014/main" id="{1499716C-7A32-454C-A0A5-2C0F53E28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1684"/>
              <a:ext cx="35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华康简宋"/>
                  <a:cs typeface="Times New Roman" panose="02020603050405020304" pitchFamily="18" charset="0"/>
                </a:rPr>
                <a:t>×</a:t>
              </a:r>
              <a:endParaRPr lang="en-US" altLang="zh-CN" sz="18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68" name="Rectangle 178">
              <a:extLst>
                <a:ext uri="{FF2B5EF4-FFF2-40B4-BE49-F238E27FC236}">
                  <a16:creationId xmlns:a16="http://schemas.microsoft.com/office/drawing/2014/main" id="{775205F9-992E-42CD-BACA-0BCC87AD6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" y="1267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8069" name="Rectangle 179">
              <a:extLst>
                <a:ext uri="{FF2B5EF4-FFF2-40B4-BE49-F238E27FC236}">
                  <a16:creationId xmlns:a16="http://schemas.microsoft.com/office/drawing/2014/main" id="{DDB33729-12FB-4FBC-9E22-267340775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1267"/>
              <a:ext cx="357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8070" name="Rectangle 180">
              <a:extLst>
                <a:ext uri="{FF2B5EF4-FFF2-40B4-BE49-F238E27FC236}">
                  <a16:creationId xmlns:a16="http://schemas.microsoft.com/office/drawing/2014/main" id="{F5002FC7-7D07-41FD-A8E9-2819E9C2B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1267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8071" name="Rectangle 181">
              <a:extLst>
                <a:ext uri="{FF2B5EF4-FFF2-40B4-BE49-F238E27FC236}">
                  <a16:creationId xmlns:a16="http://schemas.microsoft.com/office/drawing/2014/main" id="{F82ED8CF-945F-48A6-A18E-0C3357408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267"/>
              <a:ext cx="357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8072" name="Rectangle 182">
              <a:extLst>
                <a:ext uri="{FF2B5EF4-FFF2-40B4-BE49-F238E27FC236}">
                  <a16:creationId xmlns:a16="http://schemas.microsoft.com/office/drawing/2014/main" id="{2E040DA4-E795-47D9-8C6C-371A2280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1267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8073" name="Rectangle 183">
              <a:extLst>
                <a:ext uri="{FF2B5EF4-FFF2-40B4-BE49-F238E27FC236}">
                  <a16:creationId xmlns:a16="http://schemas.microsoft.com/office/drawing/2014/main" id="{07B81264-51DC-4881-97CB-86EA5F72C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1267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8074" name="Rectangle 184">
              <a:extLst>
                <a:ext uri="{FF2B5EF4-FFF2-40B4-BE49-F238E27FC236}">
                  <a16:creationId xmlns:a16="http://schemas.microsoft.com/office/drawing/2014/main" id="{9FCB7404-3865-48D1-8A6D-B633D7096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267"/>
              <a:ext cx="357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2600" b="0">
                <a:ea typeface="宋体" panose="02010600030101010101" pitchFamily="2" charset="-122"/>
              </a:endParaRPr>
            </a:p>
          </p:txBody>
        </p:sp>
        <p:sp>
          <p:nvSpPr>
            <p:cNvPr id="38075" name="Rectangle 185">
              <a:extLst>
                <a:ext uri="{FF2B5EF4-FFF2-40B4-BE49-F238E27FC236}">
                  <a16:creationId xmlns:a16="http://schemas.microsoft.com/office/drawing/2014/main" id="{053E268F-45BC-4EF3-B401-EF2FCD88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1425"/>
              <a:ext cx="356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baseline="-30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076" name="Rectangle 186">
              <a:extLst>
                <a:ext uri="{FF2B5EF4-FFF2-40B4-BE49-F238E27FC236}">
                  <a16:creationId xmlns:a16="http://schemas.microsoft.com/office/drawing/2014/main" id="{40ECDC8C-009D-4FCC-B524-868540C5C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" y="1357"/>
              <a:ext cx="590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E</a:t>
              </a:r>
              <a:r>
                <a:rPr lang="en-US" altLang="zh-CN" sz="2000" baseline="-3000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3</a:t>
              </a:r>
              <a:endParaRPr lang="en-US" altLang="zh-CN" sz="2000">
                <a:latin typeface="Arial" panose="020B0604020202020204" pitchFamily="34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38077" name="Rectangle 187">
              <a:extLst>
                <a:ext uri="{FF2B5EF4-FFF2-40B4-BE49-F238E27FC236}">
                  <a16:creationId xmlns:a16="http://schemas.microsoft.com/office/drawing/2014/main" id="{A348FDF9-B307-4217-849D-5074CEB1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155"/>
              <a:ext cx="2851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输          出</a:t>
              </a:r>
            </a:p>
          </p:txBody>
        </p:sp>
        <p:sp>
          <p:nvSpPr>
            <p:cNvPr id="38078" name="Rectangle 188">
              <a:extLst>
                <a:ext uri="{FF2B5EF4-FFF2-40B4-BE49-F238E27FC236}">
                  <a16:creationId xmlns:a16="http://schemas.microsoft.com/office/drawing/2014/main" id="{FCD59297-C4D9-4EF3-A7D8-DDFBB4DAC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" y="1158"/>
              <a:ext cx="2138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输          入</a:t>
              </a:r>
            </a:p>
          </p:txBody>
        </p:sp>
        <p:sp>
          <p:nvSpPr>
            <p:cNvPr id="38079" name="Line 189">
              <a:extLst>
                <a:ext uri="{FF2B5EF4-FFF2-40B4-BE49-F238E27FC236}">
                  <a16:creationId xmlns:a16="http://schemas.microsoft.com/office/drawing/2014/main" id="{32215AD2-92A8-40C6-BE77-31DB12556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071"/>
              <a:ext cx="4989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0" name="Line 190">
              <a:extLst>
                <a:ext uri="{FF2B5EF4-FFF2-40B4-BE49-F238E27FC236}">
                  <a16:creationId xmlns:a16="http://schemas.microsoft.com/office/drawing/2014/main" id="{C033581E-C21E-41EF-875C-9CC39AEA9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838"/>
              <a:ext cx="4989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1" name="Line 191">
              <a:extLst>
                <a:ext uri="{FF2B5EF4-FFF2-40B4-BE49-F238E27FC236}">
                  <a16:creationId xmlns:a16="http://schemas.microsoft.com/office/drawing/2014/main" id="{7590A6C4-76F9-4503-AD89-F609DEF07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071"/>
              <a:ext cx="0" cy="2767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2" name="Line 192">
              <a:extLst>
                <a:ext uri="{FF2B5EF4-FFF2-40B4-BE49-F238E27FC236}">
                  <a16:creationId xmlns:a16="http://schemas.microsoft.com/office/drawing/2014/main" id="{21793E20-F837-4F03-ACC4-56DF6D40A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1" y="1071"/>
              <a:ext cx="0" cy="2767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3" name="Line 193">
              <a:extLst>
                <a:ext uri="{FF2B5EF4-FFF2-40B4-BE49-F238E27FC236}">
                  <a16:creationId xmlns:a16="http://schemas.microsoft.com/office/drawing/2014/main" id="{AC2A2125-742B-431B-903D-84D1A939CB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434"/>
              <a:ext cx="498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4" name="Line 194">
              <a:extLst>
                <a:ext uri="{FF2B5EF4-FFF2-40B4-BE49-F238E27FC236}">
                  <a16:creationId xmlns:a16="http://schemas.microsoft.com/office/drawing/2014/main" id="{FC240C3B-5157-48B4-9140-EB972A0FD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0" y="1071"/>
              <a:ext cx="0" cy="276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5" name="Line 195">
              <a:extLst>
                <a:ext uri="{FF2B5EF4-FFF2-40B4-BE49-F238E27FC236}">
                  <a16:creationId xmlns:a16="http://schemas.microsoft.com/office/drawing/2014/main" id="{C0A884BB-26CC-4FE5-9363-2F7CFFCB8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684"/>
              <a:ext cx="498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6" name="Line 196">
              <a:extLst>
                <a:ext uri="{FF2B5EF4-FFF2-40B4-BE49-F238E27FC236}">
                  <a16:creationId xmlns:a16="http://schemas.microsoft.com/office/drawing/2014/main" id="{D1757EB5-AFEB-4A5B-B621-5661F9C16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7" name="Line 197">
              <a:extLst>
                <a:ext uri="{FF2B5EF4-FFF2-40B4-BE49-F238E27FC236}">
                  <a16:creationId xmlns:a16="http://schemas.microsoft.com/office/drawing/2014/main" id="{5270FF6D-CF6E-4EDA-90AF-2C9478D3A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8" name="Line 198">
              <a:extLst>
                <a:ext uri="{FF2B5EF4-FFF2-40B4-BE49-F238E27FC236}">
                  <a16:creationId xmlns:a16="http://schemas.microsoft.com/office/drawing/2014/main" id="{DFF56EA8-289D-47F3-909E-C82DA5C05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" y="1434"/>
              <a:ext cx="0" cy="240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89" name="Line 199">
              <a:extLst>
                <a:ext uri="{FF2B5EF4-FFF2-40B4-BE49-F238E27FC236}">
                  <a16:creationId xmlns:a16="http://schemas.microsoft.com/office/drawing/2014/main" id="{1491C0FB-1603-4F09-B898-4614BAED4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7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0" name="Line 200">
              <a:extLst>
                <a:ext uri="{FF2B5EF4-FFF2-40B4-BE49-F238E27FC236}">
                  <a16:creationId xmlns:a16="http://schemas.microsoft.com/office/drawing/2014/main" id="{A475E4EE-C66C-4282-AA08-24CAE5A6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1" name="Line 201">
              <a:extLst>
                <a:ext uri="{FF2B5EF4-FFF2-40B4-BE49-F238E27FC236}">
                  <a16:creationId xmlns:a16="http://schemas.microsoft.com/office/drawing/2014/main" id="{123FC25A-8043-4EAC-A30E-725846F7A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7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2" name="Line 202">
              <a:extLst>
                <a:ext uri="{FF2B5EF4-FFF2-40B4-BE49-F238E27FC236}">
                  <a16:creationId xmlns:a16="http://schemas.microsoft.com/office/drawing/2014/main" id="{72D6E232-17C1-4376-839A-87371E073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3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3" name="Line 203">
              <a:extLst>
                <a:ext uri="{FF2B5EF4-FFF2-40B4-BE49-F238E27FC236}">
                  <a16:creationId xmlns:a16="http://schemas.microsoft.com/office/drawing/2014/main" id="{9482053A-0D4E-45F6-B8C4-E50540C21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4" name="Line 204">
              <a:extLst>
                <a:ext uri="{FF2B5EF4-FFF2-40B4-BE49-F238E27FC236}">
                  <a16:creationId xmlns:a16="http://schemas.microsoft.com/office/drawing/2014/main" id="{33EFB510-B7BF-4116-A386-C5EFADD54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6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5" name="Line 205">
              <a:extLst>
                <a:ext uri="{FF2B5EF4-FFF2-40B4-BE49-F238E27FC236}">
                  <a16:creationId xmlns:a16="http://schemas.microsoft.com/office/drawing/2014/main" id="{DDBA8A5C-9675-41D6-8E96-E950556F3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2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6" name="Line 206">
              <a:extLst>
                <a:ext uri="{FF2B5EF4-FFF2-40B4-BE49-F238E27FC236}">
                  <a16:creationId xmlns:a16="http://schemas.microsoft.com/office/drawing/2014/main" id="{713DF5E4-A2FD-4FB5-98E7-7BACF8936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8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7" name="Line 207">
              <a:extLst>
                <a:ext uri="{FF2B5EF4-FFF2-40B4-BE49-F238E27FC236}">
                  <a16:creationId xmlns:a16="http://schemas.microsoft.com/office/drawing/2014/main" id="{95E85868-E112-4442-8CBC-3E587B9AA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5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8" name="Line 208">
              <a:extLst>
                <a:ext uri="{FF2B5EF4-FFF2-40B4-BE49-F238E27FC236}">
                  <a16:creationId xmlns:a16="http://schemas.microsoft.com/office/drawing/2014/main" id="{23033652-1181-417B-A7A4-AD5488F3E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880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99" name="Line 209">
              <a:extLst>
                <a:ext uri="{FF2B5EF4-FFF2-40B4-BE49-F238E27FC236}">
                  <a16:creationId xmlns:a16="http://schemas.microsoft.com/office/drawing/2014/main" id="{6727E2E7-DA1D-4C6B-9D8B-EC5807D0E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076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00" name="Line 210">
              <a:extLst>
                <a:ext uri="{FF2B5EF4-FFF2-40B4-BE49-F238E27FC236}">
                  <a16:creationId xmlns:a16="http://schemas.microsoft.com/office/drawing/2014/main" id="{B2BA483A-5762-480B-9565-C208211299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272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01" name="Line 211">
              <a:extLst>
                <a:ext uri="{FF2B5EF4-FFF2-40B4-BE49-F238E27FC236}">
                  <a16:creationId xmlns:a16="http://schemas.microsoft.com/office/drawing/2014/main" id="{0865B58C-83EA-4511-9B01-DE7C40AED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467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02" name="Line 212">
              <a:extLst>
                <a:ext uri="{FF2B5EF4-FFF2-40B4-BE49-F238E27FC236}">
                  <a16:creationId xmlns:a16="http://schemas.microsoft.com/office/drawing/2014/main" id="{08E715B6-A8A6-4802-B2CD-5BE4FE823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663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03" name="Line 213">
              <a:extLst>
                <a:ext uri="{FF2B5EF4-FFF2-40B4-BE49-F238E27FC236}">
                  <a16:creationId xmlns:a16="http://schemas.microsoft.com/office/drawing/2014/main" id="{380AA36C-712D-4B0A-9297-C7BAB1AD9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859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04" name="Line 214">
              <a:extLst>
                <a:ext uri="{FF2B5EF4-FFF2-40B4-BE49-F238E27FC236}">
                  <a16:creationId xmlns:a16="http://schemas.microsoft.com/office/drawing/2014/main" id="{A6DCFC87-AA8C-47FF-ABA8-BF2F4E10A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055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05" name="Line 215">
              <a:extLst>
                <a:ext uri="{FF2B5EF4-FFF2-40B4-BE49-F238E27FC236}">
                  <a16:creationId xmlns:a16="http://schemas.microsoft.com/office/drawing/2014/main" id="{823D45B0-9F42-4377-A5D9-2AEE28416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251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06" name="Line 216">
              <a:extLst>
                <a:ext uri="{FF2B5EF4-FFF2-40B4-BE49-F238E27FC236}">
                  <a16:creationId xmlns:a16="http://schemas.microsoft.com/office/drawing/2014/main" id="{2609BF27-6A00-4B1C-90FA-2AD67F659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446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07" name="Line 217">
              <a:extLst>
                <a:ext uri="{FF2B5EF4-FFF2-40B4-BE49-F238E27FC236}">
                  <a16:creationId xmlns:a16="http://schemas.microsoft.com/office/drawing/2014/main" id="{127664CD-D21D-4E01-8A5D-92314E0D1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642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08" name="Rectangle 218">
              <a:extLst>
                <a:ext uri="{FF2B5EF4-FFF2-40B4-BE49-F238E27FC236}">
                  <a16:creationId xmlns:a16="http://schemas.microsoft.com/office/drawing/2014/main" id="{A957BFEC-18AC-4685-8DD0-B4862A1AD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425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baseline="-30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109" name="Rectangle 219">
              <a:extLst>
                <a:ext uri="{FF2B5EF4-FFF2-40B4-BE49-F238E27FC236}">
                  <a16:creationId xmlns:a16="http://schemas.microsoft.com/office/drawing/2014/main" id="{4A6EDC48-6F36-486A-85B1-BE4747D5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1425"/>
              <a:ext cx="35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baseline="-30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7893" name="Rectangle 221">
            <a:extLst>
              <a:ext uri="{FF2B5EF4-FFF2-40B4-BE49-F238E27FC236}">
                <a16:creationId xmlns:a16="http://schemas.microsoft.com/office/drawing/2014/main" id="{DE1941D6-532A-4EF4-A116-5E78286B8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0" y="313213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398558" name="Object 222">
            <a:extLst>
              <a:ext uri="{FF2B5EF4-FFF2-40B4-BE49-F238E27FC236}">
                <a16:creationId xmlns:a16="http://schemas.microsoft.com/office/drawing/2014/main" id="{9ADE4358-9145-45E7-9F3A-0D19F4ECE9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393700"/>
          <a:ext cx="20891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0" name="公式" r:id="rId23" imgW="1002865" imgH="241195" progId="Equation.3">
                  <p:embed/>
                </p:oleObj>
              </mc:Choice>
              <mc:Fallback>
                <p:oleObj name="公式" r:id="rId23" imgW="1002865" imgH="241195" progId="Equation.3">
                  <p:embed/>
                  <p:pic>
                    <p:nvPicPr>
                      <p:cNvPr id="0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93700"/>
                        <a:ext cx="20891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559" name="Object 223">
            <a:extLst>
              <a:ext uri="{FF2B5EF4-FFF2-40B4-BE49-F238E27FC236}">
                <a16:creationId xmlns:a16="http://schemas.microsoft.com/office/drawing/2014/main" id="{165728B9-EDE0-4CC9-9A14-DE772A844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4013" y="403225"/>
          <a:ext cx="20621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1" name="公式" r:id="rId25" imgW="990170" imgH="241195" progId="Equation.3">
                  <p:embed/>
                </p:oleObj>
              </mc:Choice>
              <mc:Fallback>
                <p:oleObj name="公式" r:id="rId25" imgW="990170" imgH="241195" progId="Equation.3">
                  <p:embed/>
                  <p:pic>
                    <p:nvPicPr>
                      <p:cNvPr id="0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3" y="403225"/>
                        <a:ext cx="20621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560" name="Object 224">
            <a:extLst>
              <a:ext uri="{FF2B5EF4-FFF2-40B4-BE49-F238E27FC236}">
                <a16:creationId xmlns:a16="http://schemas.microsoft.com/office/drawing/2014/main" id="{439C56BD-21C6-4D6B-9883-52FB3AD9B1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76875" y="395288"/>
          <a:ext cx="20891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2" name="公式" r:id="rId27" imgW="1002865" imgH="241195" progId="Equation.3">
                  <p:embed/>
                </p:oleObj>
              </mc:Choice>
              <mc:Fallback>
                <p:oleObj name="公式" r:id="rId27" imgW="1002865" imgH="241195" progId="Equation.3">
                  <p:embed/>
                  <p:pic>
                    <p:nvPicPr>
                      <p:cNvPr id="0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75" y="395288"/>
                        <a:ext cx="20891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561" name="Object 225">
            <a:extLst>
              <a:ext uri="{FF2B5EF4-FFF2-40B4-BE49-F238E27FC236}">
                <a16:creationId xmlns:a16="http://schemas.microsoft.com/office/drawing/2014/main" id="{8129B8B4-7418-4F1A-9720-3DBBDFAB3E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0038" y="403225"/>
          <a:ext cx="20891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3" name="公式" r:id="rId29" imgW="1002865" imgH="241195" progId="Equation.3">
                  <p:embed/>
                </p:oleObj>
              </mc:Choice>
              <mc:Fallback>
                <p:oleObj name="公式" r:id="rId29" imgW="1002865" imgH="241195" progId="Equation.3">
                  <p:embed/>
                  <p:pic>
                    <p:nvPicPr>
                      <p:cNvPr id="0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403225"/>
                        <a:ext cx="20891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6">
            <a:extLst>
              <a:ext uri="{FF2B5EF4-FFF2-40B4-BE49-F238E27FC236}">
                <a16:creationId xmlns:a16="http://schemas.microsoft.com/office/drawing/2014/main" id="{0BFA3C24-77F8-4C62-9D6E-225D650F48F8}"/>
              </a:ext>
            </a:extLst>
          </p:cNvPr>
          <p:cNvGrpSpPr>
            <a:grpSpLocks/>
          </p:cNvGrpSpPr>
          <p:nvPr/>
        </p:nvGrpSpPr>
        <p:grpSpPr bwMode="auto">
          <a:xfrm>
            <a:off x="519113" y="1196975"/>
            <a:ext cx="9488487" cy="544513"/>
            <a:chOff x="204" y="663"/>
            <a:chExt cx="5977" cy="343"/>
          </a:xfrm>
        </p:grpSpPr>
        <p:graphicFrame>
          <p:nvGraphicFramePr>
            <p:cNvPr id="37900" name="Object 227">
              <a:extLst>
                <a:ext uri="{FF2B5EF4-FFF2-40B4-BE49-F238E27FC236}">
                  <a16:creationId xmlns:a16="http://schemas.microsoft.com/office/drawing/2014/main" id="{9BF6E356-0742-4BFD-8504-8A8DF604ED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95" y="663"/>
            <a:ext cx="131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84" name="公式" r:id="rId31" imgW="1002865" imgH="253890" progId="Equation.3">
                    <p:embed/>
                  </p:oleObj>
                </mc:Choice>
                <mc:Fallback>
                  <p:oleObj name="公式" r:id="rId31" imgW="1002865" imgH="253890" progId="Equation.3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5" y="663"/>
                          <a:ext cx="131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1" name="Object 228">
              <a:extLst>
                <a:ext uri="{FF2B5EF4-FFF2-40B4-BE49-F238E27FC236}">
                  <a16:creationId xmlns:a16="http://schemas.microsoft.com/office/drawing/2014/main" id="{FF531FD5-2314-4DDF-8961-96DE47B75B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58" y="670"/>
            <a:ext cx="131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85" name="公式" r:id="rId33" imgW="1002865" imgH="253890" progId="Equation.3">
                    <p:embed/>
                  </p:oleObj>
                </mc:Choice>
                <mc:Fallback>
                  <p:oleObj name="公式" r:id="rId33" imgW="1002865" imgH="253890" progId="Equation.3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670"/>
                          <a:ext cx="131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2" name="Object 229">
              <a:extLst>
                <a:ext uri="{FF2B5EF4-FFF2-40B4-BE49-F238E27FC236}">
                  <a16:creationId xmlns:a16="http://schemas.microsoft.com/office/drawing/2014/main" id="{9264F168-D346-4825-858C-5263870947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" y="663"/>
            <a:ext cx="131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86" name="公式" r:id="rId35" imgW="1002865" imgH="253890" progId="Equation.3">
                    <p:embed/>
                  </p:oleObj>
                </mc:Choice>
                <mc:Fallback>
                  <p:oleObj name="公式" r:id="rId35" imgW="1002865" imgH="253890" progId="Equation.3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663"/>
                          <a:ext cx="131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3" name="Object 230">
              <a:extLst>
                <a:ext uri="{FF2B5EF4-FFF2-40B4-BE49-F238E27FC236}">
                  <a16:creationId xmlns:a16="http://schemas.microsoft.com/office/drawing/2014/main" id="{5EF2200F-F7B8-4FB4-ABCA-0F4A05EA09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65" y="663"/>
            <a:ext cx="1316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87" name="公式" r:id="rId37" imgW="1002865" imgH="228501" progId="Equation.3">
                    <p:embed/>
                  </p:oleObj>
                </mc:Choice>
                <mc:Fallback>
                  <p:oleObj name="公式" r:id="rId37" imgW="1002865" imgH="228501" progId="Equation.3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5" y="663"/>
                          <a:ext cx="1316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899" name="TextBox 4">
            <a:extLst>
              <a:ext uri="{FF2B5EF4-FFF2-40B4-BE49-F238E27FC236}">
                <a16:creationId xmlns:a16="http://schemas.microsoft.com/office/drawing/2014/main" id="{3BCAF265-F91D-4BAB-BBF7-4BEC6CF50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2378075"/>
            <a:ext cx="1697038" cy="369888"/>
          </a:xfrm>
          <a:prstGeom prst="rect">
            <a:avLst/>
          </a:prstGeom>
          <a:solidFill>
            <a:srgbClr val="00B0F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>
            <a:extLst>
              <a:ext uri="{FF2B5EF4-FFF2-40B4-BE49-F238E27FC236}">
                <a16:creationId xmlns:a16="http://schemas.microsoft.com/office/drawing/2014/main" id="{A4264630-2654-471B-A523-CB526BFDA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1341438"/>
            <a:ext cx="5580062" cy="4608512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38915" name="Group 5">
            <a:extLst>
              <a:ext uri="{FF2B5EF4-FFF2-40B4-BE49-F238E27FC236}">
                <a16:creationId xmlns:a16="http://schemas.microsoft.com/office/drawing/2014/main" id="{CA1A9C3E-B924-4E3C-959E-B12956C8EC9E}"/>
              </a:ext>
            </a:extLst>
          </p:cNvPr>
          <p:cNvGrpSpPr>
            <a:grpSpLocks/>
          </p:cNvGrpSpPr>
          <p:nvPr/>
        </p:nvGrpSpPr>
        <p:grpSpPr bwMode="auto">
          <a:xfrm>
            <a:off x="5089525" y="1414463"/>
            <a:ext cx="5254625" cy="4751387"/>
            <a:chOff x="2246" y="845"/>
            <a:chExt cx="3356" cy="3313"/>
          </a:xfrm>
        </p:grpSpPr>
        <p:graphicFrame>
          <p:nvGraphicFramePr>
            <p:cNvPr id="38924" name="Object 6">
              <a:extLst>
                <a:ext uri="{FF2B5EF4-FFF2-40B4-BE49-F238E27FC236}">
                  <a16:creationId xmlns:a16="http://schemas.microsoft.com/office/drawing/2014/main" id="{6D1CB9A2-7C8E-41B7-8E0A-EC35FDC3CA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68" y="845"/>
            <a:ext cx="3334" cy="3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62" name="图片" r:id="rId3" imgW="2327148" imgH="2316480" progId="Word.Picture.8">
                    <p:embed/>
                  </p:oleObj>
                </mc:Choice>
                <mc:Fallback>
                  <p:oleObj name="图片" r:id="rId3" imgW="2327148" imgH="2316480" progId="Word.Picture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" y="845"/>
                          <a:ext cx="3334" cy="3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98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925" name="Group 7">
              <a:extLst>
                <a:ext uri="{FF2B5EF4-FFF2-40B4-BE49-F238E27FC236}">
                  <a16:creationId xmlns:a16="http://schemas.microsoft.com/office/drawing/2014/main" id="{F71842DC-6BE3-4320-B4A2-C41BBE39D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6" y="2093"/>
              <a:ext cx="135" cy="1723"/>
              <a:chOff x="2450" y="1911"/>
              <a:chExt cx="135" cy="1723"/>
            </a:xfrm>
          </p:grpSpPr>
          <p:sp>
            <p:nvSpPr>
              <p:cNvPr id="38926" name="Line 8">
                <a:extLst>
                  <a:ext uri="{FF2B5EF4-FFF2-40B4-BE49-F238E27FC236}">
                    <a16:creationId xmlns:a16="http://schemas.microsoft.com/office/drawing/2014/main" id="{0F8985F6-B579-424F-833B-0173792EE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0" y="3294"/>
                <a:ext cx="1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27" name="Line 9">
                <a:extLst>
                  <a:ext uri="{FF2B5EF4-FFF2-40B4-BE49-F238E27FC236}">
                    <a16:creationId xmlns:a16="http://schemas.microsoft.com/office/drawing/2014/main" id="{E911FA14-6BB4-4E05-BE38-AE4760099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1911"/>
                <a:ext cx="1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28" name="Line 10">
                <a:extLst>
                  <a:ext uri="{FF2B5EF4-FFF2-40B4-BE49-F238E27FC236}">
                    <a16:creationId xmlns:a16="http://schemas.microsoft.com/office/drawing/2014/main" id="{66435264-953A-412B-8A8B-219E85778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2137"/>
                <a:ext cx="1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29" name="Line 11">
                <a:extLst>
                  <a:ext uri="{FF2B5EF4-FFF2-40B4-BE49-F238E27FC236}">
                    <a16:creationId xmlns:a16="http://schemas.microsoft.com/office/drawing/2014/main" id="{261E611C-B383-40F1-A913-6D9732E079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2387"/>
                <a:ext cx="1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0" name="Line 12">
                <a:extLst>
                  <a:ext uri="{FF2B5EF4-FFF2-40B4-BE49-F238E27FC236}">
                    <a16:creationId xmlns:a16="http://schemas.microsoft.com/office/drawing/2014/main" id="{17416663-787E-4B26-8B01-AAF25C6B2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2591"/>
                <a:ext cx="1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1" name="Line 13">
                <a:extLst>
                  <a:ext uri="{FF2B5EF4-FFF2-40B4-BE49-F238E27FC236}">
                    <a16:creationId xmlns:a16="http://schemas.microsoft.com/office/drawing/2014/main" id="{D5D30CF7-5C44-4A6A-97A3-F3F8464AE7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2840"/>
                <a:ext cx="1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2" name="Line 14">
                <a:extLst>
                  <a:ext uri="{FF2B5EF4-FFF2-40B4-BE49-F238E27FC236}">
                    <a16:creationId xmlns:a16="http://schemas.microsoft.com/office/drawing/2014/main" id="{4C112E0E-6BF2-4536-BAB3-2E3F9CEB3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0" y="3090"/>
                <a:ext cx="1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3" name="Line 15">
                <a:extLst>
                  <a:ext uri="{FF2B5EF4-FFF2-40B4-BE49-F238E27FC236}">
                    <a16:creationId xmlns:a16="http://schemas.microsoft.com/office/drawing/2014/main" id="{EB57C659-0DF8-4BB8-85FF-A554AE21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0" y="3634"/>
                <a:ext cx="1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8916" name="Rectangle 17">
            <a:extLst>
              <a:ext uri="{FF2B5EF4-FFF2-40B4-BE49-F238E27FC236}">
                <a16:creationId xmlns:a16="http://schemas.microsoft.com/office/drawing/2014/main" id="{4D03D37C-0A7C-49F1-B0A7-A06585194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612775"/>
            <a:ext cx="9288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</a:rPr>
              <a:t>1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、已知下图所示电路的</a:t>
            </a: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</a:rPr>
              <a:t>输入信号的波形试画出译码器输出的波形。</a:t>
            </a:r>
            <a:endParaRPr lang="zh-CN" altLang="en-US" sz="2400">
              <a:solidFill>
                <a:srgbClr val="000066"/>
              </a:solidFill>
              <a:latin typeface="楷体_GB2312" pitchFamily="49" charset="-122"/>
            </a:endParaRPr>
          </a:p>
        </p:txBody>
      </p:sp>
      <p:sp>
        <p:nvSpPr>
          <p:cNvPr id="38917" name="Rectangle 18">
            <a:extLst>
              <a:ext uri="{FF2B5EF4-FFF2-40B4-BE49-F238E27FC236}">
                <a16:creationId xmlns:a16="http://schemas.microsoft.com/office/drawing/2014/main" id="{106C7C8A-D9A8-45E1-AE86-A5138CB02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44463"/>
            <a:ext cx="3117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solidFill>
                  <a:schemeClr val="accent2"/>
                </a:solidFill>
                <a:latin typeface="楷体_GB2312" pitchFamily="49" charset="-122"/>
              </a:rPr>
              <a:t>译码器的应用</a:t>
            </a:r>
            <a:endParaRPr lang="zh-CN" altLang="en-US" sz="2400">
              <a:solidFill>
                <a:schemeClr val="accent2"/>
              </a:solidFill>
              <a:latin typeface="楷体_GB2312" pitchFamily="49" charset="-122"/>
            </a:endParaRPr>
          </a:p>
        </p:txBody>
      </p:sp>
      <p:grpSp>
        <p:nvGrpSpPr>
          <p:cNvPr id="38918" name="Group 40">
            <a:extLst>
              <a:ext uri="{FF2B5EF4-FFF2-40B4-BE49-F238E27FC236}">
                <a16:creationId xmlns:a16="http://schemas.microsoft.com/office/drawing/2014/main" id="{6E7BC26E-7AD3-4908-AFE6-7E3977A1C3BD}"/>
              </a:ext>
            </a:extLst>
          </p:cNvPr>
          <p:cNvGrpSpPr>
            <a:grpSpLocks/>
          </p:cNvGrpSpPr>
          <p:nvPr/>
        </p:nvGrpSpPr>
        <p:grpSpPr bwMode="auto">
          <a:xfrm>
            <a:off x="976313" y="1466850"/>
            <a:ext cx="3173412" cy="3313113"/>
            <a:chOff x="23" y="1457"/>
            <a:chExt cx="2318" cy="2132"/>
          </a:xfrm>
        </p:grpSpPr>
        <p:sp>
          <p:nvSpPr>
            <p:cNvPr id="38922" name="Rectangle 41">
              <a:extLst>
                <a:ext uri="{FF2B5EF4-FFF2-40B4-BE49-F238E27FC236}">
                  <a16:creationId xmlns:a16="http://schemas.microsoft.com/office/drawing/2014/main" id="{409CF53E-0A60-4D88-B461-E245DC98B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" y="1457"/>
              <a:ext cx="2182" cy="2132"/>
            </a:xfrm>
            <a:prstGeom prst="rect">
              <a:avLst/>
            </a:prstGeom>
            <a:noFill/>
            <a:ln w="19050">
              <a:solidFill>
                <a:srgbClr val="3399FF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aphicFrame>
          <p:nvGraphicFramePr>
            <p:cNvPr id="38923" name="Object 42">
              <a:extLst>
                <a:ext uri="{FF2B5EF4-FFF2-40B4-BE49-F238E27FC236}">
                  <a16:creationId xmlns:a16="http://schemas.microsoft.com/office/drawing/2014/main" id="{77711B14-DEBF-451C-A416-70020A0695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" y="1501"/>
            <a:ext cx="2278" cy="20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63" name="图片" r:id="rId5" imgW="1667256" imgH="1277112" progId="Word.Picture.8">
                    <p:embed/>
                  </p:oleObj>
                </mc:Choice>
                <mc:Fallback>
                  <p:oleObj name="图片" r:id="rId5" imgW="1667256" imgH="1277112" progId="Word.Picture.8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" y="1501"/>
                          <a:ext cx="2278" cy="20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919" name="Line 46">
            <a:extLst>
              <a:ext uri="{FF2B5EF4-FFF2-40B4-BE49-F238E27FC236}">
                <a16:creationId xmlns:a16="http://schemas.microsoft.com/office/drawing/2014/main" id="{E3E1AFED-7935-4EC7-817C-33FF910860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8525" y="1196975"/>
            <a:ext cx="0" cy="50403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920" name="Line 47">
            <a:extLst>
              <a:ext uri="{FF2B5EF4-FFF2-40B4-BE49-F238E27FC236}">
                <a16:creationId xmlns:a16="http://schemas.microsoft.com/office/drawing/2014/main" id="{803A771B-1DEC-4966-B571-73E752C593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9825" y="1196975"/>
            <a:ext cx="0" cy="50403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B030B-11F4-4378-868A-EABEF8DAE5B7}"/>
              </a:ext>
            </a:extLst>
          </p:cNvPr>
          <p:cNvSpPr/>
          <p:nvPr/>
        </p:nvSpPr>
        <p:spPr bwMode="auto">
          <a:xfrm>
            <a:off x="4992688" y="3101975"/>
            <a:ext cx="5653087" cy="2992438"/>
          </a:xfrm>
          <a:prstGeom prst="rect">
            <a:avLst/>
          </a:prstGeom>
          <a:pattFill prst="dkHorz">
            <a:fgClr>
              <a:schemeClr val="bg1"/>
            </a:fgClr>
            <a:bgClr>
              <a:schemeClr val="accent3">
                <a:lumMod val="95000"/>
              </a:schemeClr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3">
            <a:extLst>
              <a:ext uri="{FF2B5EF4-FFF2-40B4-BE49-F238E27FC236}">
                <a16:creationId xmlns:a16="http://schemas.microsoft.com/office/drawing/2014/main" id="{8730F955-BBDF-4587-A753-C165A51C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58" y="692620"/>
            <a:ext cx="47434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图片 5">
            <a:extLst>
              <a:ext uri="{FF2B5EF4-FFF2-40B4-BE49-F238E27FC236}">
                <a16:creationId xmlns:a16="http://schemas.microsoft.com/office/drawing/2014/main" id="{A30A7257-6F9C-4DF8-99A1-65709690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10" y="764630"/>
            <a:ext cx="5640387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1">
            <a:extLst>
              <a:ext uri="{FF2B5EF4-FFF2-40B4-BE49-F238E27FC236}">
                <a16:creationId xmlns:a16="http://schemas.microsoft.com/office/drawing/2014/main" id="{34145F6C-8BF1-4E32-ABDB-F01BD2EAF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357188"/>
            <a:ext cx="4679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Design the 4-to-16 Decoder</a:t>
            </a:r>
            <a:endParaRPr lang="zh-CN" altLang="en-US" sz="2800"/>
          </a:p>
        </p:txBody>
      </p:sp>
      <p:pic>
        <p:nvPicPr>
          <p:cNvPr id="39939" name="图片 3">
            <a:extLst>
              <a:ext uri="{FF2B5EF4-FFF2-40B4-BE49-F238E27FC236}">
                <a16:creationId xmlns:a16="http://schemas.microsoft.com/office/drawing/2014/main" id="{CCADEB76-88BB-4C6D-A132-3F31174F4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"/>
          <a:stretch>
            <a:fillRect/>
          </a:stretch>
        </p:blipFill>
        <p:spPr bwMode="auto">
          <a:xfrm>
            <a:off x="981075" y="1336675"/>
            <a:ext cx="2782888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F4FD05-32C9-41E8-BD6D-35176140B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1052513"/>
            <a:ext cx="2087562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Consider: How to make a 5-to-32 Decoder with 3-to-8 Decoder?</a:t>
            </a:r>
            <a:endParaRPr lang="zh-CN" altLang="en-US" sz="280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80AC31E-1CF6-417D-B9DC-E77534D5810D}"/>
              </a:ext>
            </a:extLst>
          </p:cNvPr>
          <p:cNvGrpSpPr>
            <a:grpSpLocks/>
          </p:cNvGrpSpPr>
          <p:nvPr/>
        </p:nvGrpSpPr>
        <p:grpSpPr bwMode="auto">
          <a:xfrm>
            <a:off x="8855075" y="454025"/>
            <a:ext cx="1847850" cy="5788025"/>
            <a:chOff x="9120420" y="392020"/>
            <a:chExt cx="1848108" cy="5788306"/>
          </a:xfrm>
        </p:grpSpPr>
        <p:pic>
          <p:nvPicPr>
            <p:cNvPr id="39975" name="图片 6">
              <a:extLst>
                <a:ext uri="{FF2B5EF4-FFF2-40B4-BE49-F238E27FC236}">
                  <a16:creationId xmlns:a16="http://schemas.microsoft.com/office/drawing/2014/main" id="{2FCCCA40-E180-4A29-B023-A8AC7B150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3"/>
            <a:stretch>
              <a:fillRect/>
            </a:stretch>
          </p:blipFill>
          <p:spPr bwMode="auto">
            <a:xfrm>
              <a:off x="9120420" y="392020"/>
              <a:ext cx="1848108" cy="1386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6" name="图片 7">
              <a:extLst>
                <a:ext uri="{FF2B5EF4-FFF2-40B4-BE49-F238E27FC236}">
                  <a16:creationId xmlns:a16="http://schemas.microsoft.com/office/drawing/2014/main" id="{7C03B841-F3C9-42B5-AA65-88EFE1A9D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3"/>
            <a:stretch>
              <a:fillRect/>
            </a:stretch>
          </p:blipFill>
          <p:spPr bwMode="auto">
            <a:xfrm>
              <a:off x="9120420" y="1847735"/>
              <a:ext cx="1848108" cy="1386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7" name="图片 8">
              <a:extLst>
                <a:ext uri="{FF2B5EF4-FFF2-40B4-BE49-F238E27FC236}">
                  <a16:creationId xmlns:a16="http://schemas.microsoft.com/office/drawing/2014/main" id="{12BE62EE-3C62-463F-8CE0-7EF16F582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3"/>
            <a:stretch>
              <a:fillRect/>
            </a:stretch>
          </p:blipFill>
          <p:spPr bwMode="auto">
            <a:xfrm>
              <a:off x="9120420" y="3294248"/>
              <a:ext cx="1848108" cy="1386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8" name="图片 9">
              <a:extLst>
                <a:ext uri="{FF2B5EF4-FFF2-40B4-BE49-F238E27FC236}">
                  <a16:creationId xmlns:a16="http://schemas.microsoft.com/office/drawing/2014/main" id="{90434BBC-658C-499B-A6A7-B7290B406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3"/>
            <a:stretch>
              <a:fillRect/>
            </a:stretch>
          </p:blipFill>
          <p:spPr bwMode="auto">
            <a:xfrm>
              <a:off x="9120420" y="4794159"/>
              <a:ext cx="1848108" cy="1386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A8461C7-E68A-4D52-A812-281481641335}"/>
              </a:ext>
            </a:extLst>
          </p:cNvPr>
          <p:cNvGrpSpPr>
            <a:grpSpLocks/>
          </p:cNvGrpSpPr>
          <p:nvPr/>
        </p:nvGrpSpPr>
        <p:grpSpPr bwMode="auto">
          <a:xfrm>
            <a:off x="7415213" y="431800"/>
            <a:ext cx="1439862" cy="4586288"/>
            <a:chOff x="5519285" y="5125135"/>
            <a:chExt cx="1440835" cy="4584977"/>
          </a:xfrm>
        </p:grpSpPr>
        <p:sp>
          <p:nvSpPr>
            <p:cNvPr id="39966" name="等腰三角形 10">
              <a:extLst>
                <a:ext uri="{FF2B5EF4-FFF2-40B4-BE49-F238E27FC236}">
                  <a16:creationId xmlns:a16="http://schemas.microsoft.com/office/drawing/2014/main" id="{27373641-66F7-450B-931A-58DE4B4FB4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55965">
              <a:off x="5915976" y="5125135"/>
              <a:ext cx="360050" cy="2880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9967" name="椭圆 11">
              <a:extLst>
                <a:ext uri="{FF2B5EF4-FFF2-40B4-BE49-F238E27FC236}">
                  <a16:creationId xmlns:a16="http://schemas.microsoft.com/office/drawing/2014/main" id="{CCA42307-ED73-461E-884C-6A34E4D19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2030" y="5255128"/>
              <a:ext cx="72010" cy="72010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cxnSp>
          <p:nvCxnSpPr>
            <p:cNvPr id="39968" name="直接连接符 13">
              <a:extLst>
                <a:ext uri="{FF2B5EF4-FFF2-40B4-BE49-F238E27FC236}">
                  <a16:creationId xmlns:a16="http://schemas.microsoft.com/office/drawing/2014/main" id="{3F963D58-7AC7-4653-86B4-5EFF05780569}"/>
                </a:ext>
              </a:extLst>
            </p:cNvPr>
            <p:cNvCxnSpPr>
              <a:cxnSpLocks/>
              <a:endCxn id="39966" idx="1"/>
            </p:cNvCxnSpPr>
            <p:nvPr/>
          </p:nvCxnSpPr>
          <p:spPr bwMode="auto">
            <a:xfrm flipV="1">
              <a:off x="5519285" y="5315384"/>
              <a:ext cx="499506" cy="4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9" name="直接连接符 14">
              <a:extLst>
                <a:ext uri="{FF2B5EF4-FFF2-40B4-BE49-F238E27FC236}">
                  <a16:creationId xmlns:a16="http://schemas.microsoft.com/office/drawing/2014/main" id="{F3DD767E-F0D4-4E2E-A198-192CE33A66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4040" y="5291133"/>
              <a:ext cx="57608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0" name="直接连接符 19">
              <a:extLst>
                <a:ext uri="{FF2B5EF4-FFF2-40B4-BE49-F238E27FC236}">
                  <a16:creationId xmlns:a16="http://schemas.microsoft.com/office/drawing/2014/main" id="{C2D16E12-DFCF-4D34-90B3-E64C18CA9A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28060" y="5298177"/>
              <a:ext cx="0" cy="147557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1" name="直接连接符 22">
              <a:extLst>
                <a:ext uri="{FF2B5EF4-FFF2-40B4-BE49-F238E27FC236}">
                  <a16:creationId xmlns:a16="http://schemas.microsoft.com/office/drawing/2014/main" id="{E7F54421-82D4-413F-B3A9-7A2C335750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28060" y="6757702"/>
              <a:ext cx="43206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2" name="直接连接符 24">
              <a:extLst>
                <a:ext uri="{FF2B5EF4-FFF2-40B4-BE49-F238E27FC236}">
                  <a16:creationId xmlns:a16="http://schemas.microsoft.com/office/drawing/2014/main" id="{89E5683C-4853-4231-A379-C8D30B9742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02761" y="5315424"/>
              <a:ext cx="2599" cy="43946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3" name="直接连接符 25">
              <a:extLst>
                <a:ext uri="{FF2B5EF4-FFF2-40B4-BE49-F238E27FC236}">
                  <a16:creationId xmlns:a16="http://schemas.microsoft.com/office/drawing/2014/main" id="{847FC119-7D79-40D4-9F63-AD164211CE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07960" y="8197902"/>
              <a:ext cx="115216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4" name="直接连接符 29">
              <a:extLst>
                <a:ext uri="{FF2B5EF4-FFF2-40B4-BE49-F238E27FC236}">
                  <a16:creationId xmlns:a16="http://schemas.microsoft.com/office/drawing/2014/main" id="{0AD168D7-019B-41A7-8706-99DD1472DD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07960" y="9692865"/>
              <a:ext cx="115216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6BEC870-07A1-4DE7-8183-EB1C4F091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349885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1" name="Rectangle 192">
            <a:extLst>
              <a:ext uri="{FF2B5EF4-FFF2-40B4-BE49-F238E27FC236}">
                <a16:creationId xmlns:a16="http://schemas.microsoft.com/office/drawing/2014/main" id="{545FACEC-E0C8-47EB-B98A-12B38EA93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70" y="2101149"/>
            <a:ext cx="56515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8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80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192">
            <a:extLst>
              <a:ext uri="{FF2B5EF4-FFF2-40B4-BE49-F238E27FC236}">
                <a16:creationId xmlns:a16="http://schemas.microsoft.com/office/drawing/2014/main" id="{AF2B9072-AC18-4ACF-A122-D5A5FDDAA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41" y="2362293"/>
            <a:ext cx="56515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8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80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192">
            <a:extLst>
              <a:ext uri="{FF2B5EF4-FFF2-40B4-BE49-F238E27FC236}">
                <a16:creationId xmlns:a16="http://schemas.microsoft.com/office/drawing/2014/main" id="{9254C322-625C-4220-869D-AAA486D38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16" y="2617881"/>
            <a:ext cx="565150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8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180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Rectangle 192">
            <a:extLst>
              <a:ext uri="{FF2B5EF4-FFF2-40B4-BE49-F238E27FC236}">
                <a16:creationId xmlns:a16="http://schemas.microsoft.com/office/drawing/2014/main" id="{663CC4D5-0728-4F67-9730-16A995E67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78" y="2859181"/>
            <a:ext cx="565150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8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180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Rectangle 192">
            <a:extLst>
              <a:ext uri="{FF2B5EF4-FFF2-40B4-BE49-F238E27FC236}">
                <a16:creationId xmlns:a16="http://schemas.microsoft.com/office/drawing/2014/main" id="{C651D1DA-C523-4A48-8AF1-860661ADC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79400"/>
            <a:ext cx="56515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4B51AC-29B2-405B-A8A9-6CA4A037B6F8}"/>
              </a:ext>
            </a:extLst>
          </p:cNvPr>
          <p:cNvGrpSpPr>
            <a:grpSpLocks/>
          </p:cNvGrpSpPr>
          <p:nvPr/>
        </p:nvGrpSpPr>
        <p:grpSpPr bwMode="auto">
          <a:xfrm>
            <a:off x="6840538" y="633413"/>
            <a:ext cx="2120900" cy="4776787"/>
            <a:chOff x="7105217" y="571818"/>
            <a:chExt cx="2120222" cy="4776754"/>
          </a:xfrm>
        </p:grpSpPr>
        <p:sp>
          <p:nvSpPr>
            <p:cNvPr id="39951" name="等腰三角形 10">
              <a:extLst>
                <a:ext uri="{FF2B5EF4-FFF2-40B4-BE49-F238E27FC236}">
                  <a16:creationId xmlns:a16="http://schemas.microsoft.com/office/drawing/2014/main" id="{20771090-05D1-4D59-9BF2-01D9F95D8A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55965">
              <a:off x="8255660" y="2101938"/>
              <a:ext cx="359833" cy="28812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9952" name="椭圆 11">
              <a:extLst>
                <a:ext uri="{FF2B5EF4-FFF2-40B4-BE49-F238E27FC236}">
                  <a16:creationId xmlns:a16="http://schemas.microsoft.com/office/drawing/2014/main" id="{5C8C22A5-1D60-423E-A79E-25BC5D113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4228" y="2231386"/>
              <a:ext cx="71967" cy="72031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cxnSp>
          <p:nvCxnSpPr>
            <p:cNvPr id="39953" name="直接连接符 13">
              <a:extLst>
                <a:ext uri="{FF2B5EF4-FFF2-40B4-BE49-F238E27FC236}">
                  <a16:creationId xmlns:a16="http://schemas.microsoft.com/office/drawing/2014/main" id="{AFA29C9B-12F3-483A-A6F7-38F2445EE298}"/>
                </a:ext>
              </a:extLst>
            </p:cNvPr>
            <p:cNvCxnSpPr>
              <a:cxnSpLocks/>
              <a:endCxn id="39951" idx="1"/>
            </p:cNvCxnSpPr>
            <p:nvPr/>
          </p:nvCxnSpPr>
          <p:spPr bwMode="auto">
            <a:xfrm>
              <a:off x="7807745" y="2287151"/>
              <a:ext cx="550668" cy="509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4" name="直接连接符 14">
              <a:extLst>
                <a:ext uri="{FF2B5EF4-FFF2-40B4-BE49-F238E27FC236}">
                  <a16:creationId xmlns:a16="http://schemas.microsoft.com/office/drawing/2014/main" id="{0076E34D-9CCD-4D44-8E6B-F5917C1D13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66416" y="820164"/>
              <a:ext cx="172798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5" name="直接连接符 22">
              <a:extLst>
                <a:ext uri="{FF2B5EF4-FFF2-40B4-BE49-F238E27FC236}">
                  <a16:creationId xmlns:a16="http://schemas.microsoft.com/office/drawing/2014/main" id="{742FA01C-5DC5-448B-9974-1D9CA7B4C0C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696238" y="2267401"/>
              <a:ext cx="4318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6" name="直接连接符 24">
              <a:extLst>
                <a:ext uri="{FF2B5EF4-FFF2-40B4-BE49-F238E27FC236}">
                  <a16:creationId xmlns:a16="http://schemas.microsoft.com/office/drawing/2014/main" id="{11E6E840-FE9A-4F29-A137-267906481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10344" y="828014"/>
              <a:ext cx="2597" cy="442800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7" name="直接连接符 25">
              <a:extLst>
                <a:ext uri="{FF2B5EF4-FFF2-40B4-BE49-F238E27FC236}">
                  <a16:creationId xmlns:a16="http://schemas.microsoft.com/office/drawing/2014/main" id="{8A18187E-86A1-4CFA-B342-FC7F42BD945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07745" y="3717040"/>
              <a:ext cx="1386651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58" name="等腰三角形 10">
              <a:extLst>
                <a:ext uri="{FF2B5EF4-FFF2-40B4-BE49-F238E27FC236}">
                  <a16:creationId xmlns:a16="http://schemas.microsoft.com/office/drawing/2014/main" id="{64FB6AE8-DD2E-41B5-9F90-6E697BEAEE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55965">
              <a:off x="8248042" y="5060450"/>
              <a:ext cx="359833" cy="28812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9959" name="椭圆 11">
              <a:extLst>
                <a:ext uri="{FF2B5EF4-FFF2-40B4-BE49-F238E27FC236}">
                  <a16:creationId xmlns:a16="http://schemas.microsoft.com/office/drawing/2014/main" id="{36FD4873-483C-4795-9BD9-2FC8979C8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610" y="5189898"/>
              <a:ext cx="71967" cy="72031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cxnSp>
          <p:nvCxnSpPr>
            <p:cNvPr id="39960" name="直接连接符 13">
              <a:extLst>
                <a:ext uri="{FF2B5EF4-FFF2-40B4-BE49-F238E27FC236}">
                  <a16:creationId xmlns:a16="http://schemas.microsoft.com/office/drawing/2014/main" id="{C9E4D60F-894C-49FF-82E1-255203E74AC0}"/>
                </a:ext>
              </a:extLst>
            </p:cNvPr>
            <p:cNvCxnSpPr>
              <a:cxnSpLocks/>
              <a:endCxn id="39958" idx="1"/>
            </p:cNvCxnSpPr>
            <p:nvPr/>
          </p:nvCxnSpPr>
          <p:spPr bwMode="auto">
            <a:xfrm flipV="1">
              <a:off x="7824788" y="5250753"/>
              <a:ext cx="526007" cy="4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1" name="直接连接符 22">
              <a:extLst>
                <a:ext uri="{FF2B5EF4-FFF2-40B4-BE49-F238E27FC236}">
                  <a16:creationId xmlns:a16="http://schemas.microsoft.com/office/drawing/2014/main" id="{D551313E-EC5A-4E7F-9DF0-9361595DEE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688620" y="5225913"/>
              <a:ext cx="4318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2" name="Rectangle 192">
              <a:extLst>
                <a:ext uri="{FF2B5EF4-FFF2-40B4-BE49-F238E27FC236}">
                  <a16:creationId xmlns:a16="http://schemas.microsoft.com/office/drawing/2014/main" id="{40AEF3E8-21AC-45F4-A8CD-09B96AB40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5217" y="571818"/>
              <a:ext cx="565150" cy="38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9963" name="文本框 52">
              <a:extLst>
                <a:ext uri="{FF2B5EF4-FFF2-40B4-BE49-F238E27FC236}">
                  <a16:creationId xmlns:a16="http://schemas.microsoft.com/office/drawing/2014/main" id="{82FC615F-1A2B-4B49-839D-EBDA37F4C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2352" y="4868203"/>
              <a:ext cx="3212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</a:rPr>
                <a:t>0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964" name="文本框 53">
              <a:extLst>
                <a:ext uri="{FF2B5EF4-FFF2-40B4-BE49-F238E27FC236}">
                  <a16:creationId xmlns:a16="http://schemas.microsoft.com/office/drawing/2014/main" id="{F482F682-2EF5-4D9D-B789-4E1B005B2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4192" y="3392034"/>
              <a:ext cx="3212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</a:rPr>
                <a:t>0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965" name="文本框 54">
              <a:extLst>
                <a:ext uri="{FF2B5EF4-FFF2-40B4-BE49-F238E27FC236}">
                  <a16:creationId xmlns:a16="http://schemas.microsoft.com/office/drawing/2014/main" id="{7707B29F-B04A-4753-840A-3B9F065C2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4192" y="1960151"/>
              <a:ext cx="3212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</a:rPr>
                <a:t>0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A0D1D768-BA21-454E-A5F7-526475796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7113" y="549275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</a:rPr>
              <a:t>0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1" grpId="0"/>
      <p:bldP spid="33" grpId="0"/>
      <p:bldP spid="34" grpId="0"/>
      <p:bldP spid="35" grpId="0"/>
      <p:bldP spid="48" grpId="0"/>
      <p:bldP spid="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388" name="Object 4">
            <a:extLst>
              <a:ext uri="{FF2B5EF4-FFF2-40B4-BE49-F238E27FC236}">
                <a16:creationId xmlns:a16="http://schemas.microsoft.com/office/drawing/2014/main" id="{B9D3C460-62E0-45C7-8A01-3A044ABB39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3113" y="3716338"/>
          <a:ext cx="6223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9" name="图片" r:id="rId3" imgW="389299" imgH="172016" progId="Word.Picture.8">
                  <p:embed/>
                </p:oleObj>
              </mc:Choice>
              <mc:Fallback>
                <p:oleObj name="图片" r:id="rId3" imgW="389299" imgH="172016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3716338"/>
                        <a:ext cx="622300" cy="2222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389" name="Object 5">
            <a:extLst>
              <a:ext uri="{FF2B5EF4-FFF2-40B4-BE49-F238E27FC236}">
                <a16:creationId xmlns:a16="http://schemas.microsoft.com/office/drawing/2014/main" id="{A982670E-E343-491E-8CE6-BF36EED5F9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250" y="1878013"/>
          <a:ext cx="3457575" cy="424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0" name="图片" r:id="rId5" imgW="2200656" imgH="3532632" progId="Word.Picture.8">
                  <p:embed/>
                </p:oleObj>
              </mc:Choice>
              <mc:Fallback>
                <p:oleObj name="图片" r:id="rId5" imgW="2200656" imgH="3532632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1878013"/>
                        <a:ext cx="3457575" cy="4249737"/>
                      </a:xfrm>
                      <a:prstGeom prst="rect">
                        <a:avLst/>
                      </a:prstGeom>
                      <a:solidFill>
                        <a:schemeClr val="bg1">
                          <a:alpha val="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6">
            <a:extLst>
              <a:ext uri="{FF2B5EF4-FFF2-40B4-BE49-F238E27FC236}">
                <a16:creationId xmlns:a16="http://schemas.microsoft.com/office/drawing/2014/main" id="{BF269B5D-2600-4407-85B6-3DE6FC716A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7350" y="1123950"/>
          <a:ext cx="5329238" cy="514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1" name="图片" r:id="rId7" imgW="3532632" imgH="4303776" progId="Word.Picture.8">
                  <p:embed/>
                </p:oleObj>
              </mc:Choice>
              <mc:Fallback>
                <p:oleObj name="图片" r:id="rId7" imgW="3532632" imgH="4303776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1123950"/>
                        <a:ext cx="5329238" cy="514667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Rectangle 33">
            <a:extLst>
              <a:ext uri="{FF2B5EF4-FFF2-40B4-BE49-F238E27FC236}">
                <a16:creationId xmlns:a16="http://schemas.microsoft.com/office/drawing/2014/main" id="{21618C97-3322-405E-A58B-AEBA41D2D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3" y="115888"/>
            <a:ext cx="2481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400">
                <a:solidFill>
                  <a:srgbClr val="000066"/>
                </a:solidFill>
                <a:latin typeface="Verdana" panose="020B0604030504040204" pitchFamily="34" charset="0"/>
              </a:rPr>
              <a:t>译码器的扩展</a:t>
            </a:r>
          </a:p>
        </p:txBody>
      </p:sp>
      <p:sp>
        <p:nvSpPr>
          <p:cNvPr id="400418" name="Rectangle 34">
            <a:extLst>
              <a:ext uri="{FF2B5EF4-FFF2-40B4-BE49-F238E27FC236}">
                <a16:creationId xmlns:a16="http://schemas.microsoft.com/office/drawing/2014/main" id="{5F14BD22-7F1B-43BE-ACD6-68EBF4FF0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566738"/>
            <a:ext cx="763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Verdana" panose="020B0604030504040204" pitchFamily="34" charset="0"/>
              </a:rPr>
              <a:t>用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74X139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74X138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构成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5-32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线译码器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4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54F55D47-D270-459D-8277-61D76FB46034}"/>
              </a:ext>
            </a:extLst>
          </p:cNvPr>
          <p:cNvGrpSpPr>
            <a:grpSpLocks/>
          </p:cNvGrpSpPr>
          <p:nvPr/>
        </p:nvGrpSpPr>
        <p:grpSpPr bwMode="auto">
          <a:xfrm>
            <a:off x="1990725" y="4621213"/>
            <a:ext cx="7359650" cy="506412"/>
            <a:chOff x="181" y="3410"/>
            <a:chExt cx="4636" cy="319"/>
          </a:xfrm>
        </p:grpSpPr>
        <p:sp>
          <p:nvSpPr>
            <p:cNvPr id="41998" name="Rectangle 5">
              <a:extLst>
                <a:ext uri="{FF2B5EF4-FFF2-40B4-BE49-F238E27FC236}">
                  <a16:creationId xmlns:a16="http://schemas.microsoft.com/office/drawing/2014/main" id="{A51CF58A-522D-41B9-8608-3E8A32377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3521"/>
              <a:ext cx="252" cy="120"/>
            </a:xfrm>
            <a:prstGeom prst="rect">
              <a:avLst/>
            </a:prstGeom>
            <a:noFill/>
            <a:ln w="9525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500" b="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~</a:t>
              </a:r>
              <a:endParaRPr lang="en-US" altLang="zh-CN" sz="2500" b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9" name="Rectangle 6">
              <a:extLst>
                <a:ext uri="{FF2B5EF4-FFF2-40B4-BE49-F238E27FC236}">
                  <a16:creationId xmlns:a16="http://schemas.microsoft.com/office/drawing/2014/main" id="{0137903C-73E0-4726-B77D-4F2E86FE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3438"/>
              <a:ext cx="4636" cy="29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>
                  <a:alpha val="0"/>
                </a:schemeClr>
              </a:solidFill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99"/>
                  </a:solidFill>
                  <a:latin typeface="楷体_GB2312" pitchFamily="49" charset="-122"/>
                </a:rPr>
                <a:t>     3</a:t>
              </a:r>
              <a:r>
                <a:rPr lang="en-US" altLang="zh-CN" sz="2400">
                  <a:solidFill>
                    <a:srgbClr val="000099"/>
                  </a:solidFill>
                  <a:latin typeface="Arial" panose="020B0604020202020204" pitchFamily="34" charset="0"/>
                </a:rPr>
                <a:t>–</a:t>
              </a:r>
              <a:r>
                <a:rPr lang="en-US" altLang="zh-CN" sz="2400">
                  <a:solidFill>
                    <a:srgbClr val="000099"/>
                  </a:solidFill>
                  <a:latin typeface="楷体_GB2312" pitchFamily="49" charset="-122"/>
                </a:rPr>
                <a:t>8</a:t>
              </a:r>
              <a:r>
                <a:rPr lang="zh-CN" altLang="en-US" sz="2400">
                  <a:solidFill>
                    <a:srgbClr val="000099"/>
                  </a:solidFill>
                  <a:latin typeface="楷体_GB2312" pitchFamily="49" charset="-122"/>
                </a:rPr>
                <a:t>线译码器的</a:t>
              </a:r>
              <a:r>
                <a:rPr lang="en-US" altLang="zh-CN" sz="240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</a:t>
              </a:r>
              <a:r>
                <a:rPr lang="en-US" altLang="zh-CN" sz="2400" baseline="-2500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   </a:t>
              </a:r>
              <a:r>
                <a:rPr lang="en-US" altLang="zh-CN" sz="240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</a:t>
              </a:r>
              <a:r>
                <a:rPr lang="en-US" altLang="zh-CN" sz="2400" baseline="-2500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7 </a:t>
              </a:r>
              <a:r>
                <a:rPr lang="zh-CN" altLang="en-US" sz="2400">
                  <a:solidFill>
                    <a:srgbClr val="000099"/>
                  </a:solidFill>
                  <a:latin typeface="楷体_GB2312" pitchFamily="49" charset="-122"/>
                </a:rPr>
                <a:t>三变量函数的全部最小项。</a:t>
              </a:r>
            </a:p>
          </p:txBody>
        </p:sp>
        <p:grpSp>
          <p:nvGrpSpPr>
            <p:cNvPr id="42000" name="Group 7">
              <a:extLst>
                <a:ext uri="{FF2B5EF4-FFF2-40B4-BE49-F238E27FC236}">
                  <a16:creationId xmlns:a16="http://schemas.microsoft.com/office/drawing/2014/main" id="{346944FB-EBD6-42F0-9818-75FF1A0E6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1" y="3410"/>
              <a:ext cx="161" cy="213"/>
              <a:chOff x="5244" y="261"/>
              <a:chExt cx="161" cy="213"/>
            </a:xfrm>
          </p:grpSpPr>
          <p:sp>
            <p:nvSpPr>
              <p:cNvPr id="42002" name="Rectangle 8">
                <a:extLst>
                  <a:ext uri="{FF2B5EF4-FFF2-40B4-BE49-F238E27FC236}">
                    <a16:creationId xmlns:a16="http://schemas.microsoft.com/office/drawing/2014/main" id="{DAAE03DD-2E4A-4CDF-9C45-52CE1A37B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261"/>
                <a:ext cx="116" cy="213"/>
              </a:xfrm>
              <a:prstGeom prst="rect">
                <a:avLst/>
              </a:prstGeom>
              <a:noFill/>
              <a:ln w="28575">
                <a:solidFill>
                  <a:schemeClr val="tx1">
                    <a:alpha val="0"/>
                  </a:schemeClr>
                </a:solidFill>
                <a:miter lim="800000"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400" baseline="-2500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2003" name="Line 9">
                <a:extLst>
                  <a:ext uri="{FF2B5EF4-FFF2-40B4-BE49-F238E27FC236}">
                    <a16:creationId xmlns:a16="http://schemas.microsoft.com/office/drawing/2014/main" id="{DAC3DCE8-C1FB-4E37-9800-390806599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4" y="324"/>
                <a:ext cx="156" cy="0"/>
              </a:xfrm>
              <a:prstGeom prst="line">
                <a:avLst/>
              </a:prstGeom>
              <a:noFill/>
              <a:ln w="38100">
                <a:solidFill>
                  <a:srgbClr val="000066">
                    <a:alpha val="0"/>
                  </a:srgbClr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001" name="Line 12">
              <a:extLst>
                <a:ext uri="{FF2B5EF4-FFF2-40B4-BE49-F238E27FC236}">
                  <a16:creationId xmlns:a16="http://schemas.microsoft.com/office/drawing/2014/main" id="{74CB7DEC-682A-46D4-A6A2-49D8A7018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1" y="3496"/>
              <a:ext cx="156" cy="0"/>
            </a:xfrm>
            <a:prstGeom prst="line">
              <a:avLst/>
            </a:prstGeom>
            <a:noFill/>
            <a:ln w="38100">
              <a:solidFill>
                <a:srgbClr val="000066">
                  <a:alpha val="0"/>
                </a:srgbClr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1421" name="Rectangle 13">
            <a:extLst>
              <a:ext uri="{FF2B5EF4-FFF2-40B4-BE49-F238E27FC236}">
                <a16:creationId xmlns:a16="http://schemas.microsoft.com/office/drawing/2014/main" id="{190B1252-3B58-4551-8F40-8ADA5D6C8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5319713"/>
            <a:ext cx="8281988" cy="461962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>
                <a:alpha val="0"/>
              </a:schemeClr>
            </a:solidFill>
            <a:miter lim="800000"/>
            <a:headEnd/>
            <a:tailEnd type="none" w="lg" len="lg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Arial" panose="020B0604020202020204" pitchFamily="34" charset="0"/>
              </a:rPr>
              <a:t>基于这一点用该器件能够方便地实现三变量逻辑函数。</a:t>
            </a:r>
          </a:p>
        </p:txBody>
      </p:sp>
      <p:sp>
        <p:nvSpPr>
          <p:cNvPr id="401422" name="Rectangle 14">
            <a:extLst>
              <a:ext uri="{FF2B5EF4-FFF2-40B4-BE49-F238E27FC236}">
                <a16:creationId xmlns:a16="http://schemas.microsoft.com/office/drawing/2014/main" id="{63FD0DA3-CFC8-45E8-ACE7-BF56B7BDD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331788"/>
            <a:ext cx="5257800" cy="461962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FF">
                <a:alpha val="0"/>
              </a:srgbClr>
            </a:solidFill>
            <a:miter lim="800000"/>
            <a:headEnd/>
            <a:tailEnd type="none" w="lg" len="lg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99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>
                <a:solidFill>
                  <a:srgbClr val="000099"/>
                </a:solidFill>
                <a:latin typeface="Arial" panose="020B0604020202020204" pitchFamily="34" charset="0"/>
              </a:rPr>
              <a:t>、用译码器实现逻辑函数</a:t>
            </a:r>
          </a:p>
        </p:txBody>
      </p:sp>
      <p:graphicFrame>
        <p:nvGraphicFramePr>
          <p:cNvPr id="401423" name="Object 15">
            <a:extLst>
              <a:ext uri="{FF2B5EF4-FFF2-40B4-BE49-F238E27FC236}">
                <a16:creationId xmlns:a16="http://schemas.microsoft.com/office/drawing/2014/main" id="{4A9FC217-1D14-43DD-B88B-E7382D8A84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8875" y="1358900"/>
          <a:ext cx="19827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8" name="公式" r:id="rId3" imgW="952087" imgH="241195" progId="Equation.3">
                  <p:embed/>
                </p:oleObj>
              </mc:Choice>
              <mc:Fallback>
                <p:oleObj name="公式" r:id="rId3" imgW="952087" imgH="24119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1358900"/>
                        <a:ext cx="198278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4" name="Object 16">
            <a:extLst>
              <a:ext uri="{FF2B5EF4-FFF2-40B4-BE49-F238E27FC236}">
                <a16:creationId xmlns:a16="http://schemas.microsoft.com/office/drawing/2014/main" id="{5EA26CB0-F6B5-4F78-8136-39DAEB0BB7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9463" y="1358900"/>
          <a:ext cx="6873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9" name="公式" r:id="rId5" imgW="330200" imgH="228600" progId="Equation.3">
                  <p:embed/>
                </p:oleObj>
              </mc:Choice>
              <mc:Fallback>
                <p:oleObj name="公式" r:id="rId5" imgW="3302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9463" y="1358900"/>
                        <a:ext cx="68738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17">
            <a:extLst>
              <a:ext uri="{FF2B5EF4-FFF2-40B4-BE49-F238E27FC236}">
                <a16:creationId xmlns:a16="http://schemas.microsoft.com/office/drawing/2014/main" id="{6CB1B0DA-A11B-4E65-A780-EBC87DF38B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1430338"/>
          <a:ext cx="3168650" cy="290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0" name="图片" r:id="rId7" imgW="1667256" imgH="1277112" progId="Word.Picture.8">
                  <p:embed/>
                </p:oleObj>
              </mc:Choice>
              <mc:Fallback>
                <p:oleObj name="图片" r:id="rId7" imgW="1667256" imgH="1277112" progId="Word.Picture.8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430338"/>
                        <a:ext cx="3168650" cy="290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8">
            <a:extLst>
              <a:ext uri="{FF2B5EF4-FFF2-40B4-BE49-F238E27FC236}">
                <a16:creationId xmlns:a16="http://schemas.microsoft.com/office/drawing/2014/main" id="{1A32FC19-7443-4057-AB34-DCB5DB8F99C9}"/>
              </a:ext>
            </a:extLst>
          </p:cNvPr>
          <p:cNvGrpSpPr>
            <a:grpSpLocks/>
          </p:cNvGrpSpPr>
          <p:nvPr/>
        </p:nvGrpSpPr>
        <p:grpSpPr bwMode="auto">
          <a:xfrm>
            <a:off x="6238875" y="2006600"/>
            <a:ext cx="2260600" cy="2498725"/>
            <a:chOff x="2554" y="1525"/>
            <a:chExt cx="1424" cy="1574"/>
          </a:xfrm>
        </p:grpSpPr>
        <p:graphicFrame>
          <p:nvGraphicFramePr>
            <p:cNvPr id="41994" name="Object 19">
              <a:extLst>
                <a:ext uri="{FF2B5EF4-FFF2-40B4-BE49-F238E27FC236}">
                  <a16:creationId xmlns:a16="http://schemas.microsoft.com/office/drawing/2014/main" id="{D812DD2B-FE11-48CB-AFAC-958081E951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2" y="1525"/>
            <a:ext cx="1265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91" name="公式" r:id="rId9" imgW="965200" imgH="254000" progId="Equation.3">
                    <p:embed/>
                  </p:oleObj>
                </mc:Choice>
                <mc:Fallback>
                  <p:oleObj name="公式" r:id="rId9" imgW="965200" imgH="2540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1525"/>
                          <a:ext cx="1265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5" name="Object 20">
              <a:extLst>
                <a:ext uri="{FF2B5EF4-FFF2-40B4-BE49-F238E27FC236}">
                  <a16:creationId xmlns:a16="http://schemas.microsoft.com/office/drawing/2014/main" id="{B06B4584-74DC-4DE2-8F9A-37870B0170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2" y="2795"/>
            <a:ext cx="141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92" name="公式" r:id="rId11" imgW="1079500" imgH="228600" progId="Equation.3">
                    <p:embed/>
                  </p:oleObj>
                </mc:Choice>
                <mc:Fallback>
                  <p:oleObj name="公式" r:id="rId11" imgW="1079500" imgH="2286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2795"/>
                          <a:ext cx="1416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6" name="Object 21">
              <a:extLst>
                <a:ext uri="{FF2B5EF4-FFF2-40B4-BE49-F238E27FC236}">
                  <a16:creationId xmlns:a16="http://schemas.microsoft.com/office/drawing/2014/main" id="{C3E8AD6A-433B-4FF5-8CB6-49A784072A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4" y="1888"/>
            <a:ext cx="1281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93" name="公式" r:id="rId13" imgW="977476" imgH="253890" progId="Equation.3">
                    <p:embed/>
                  </p:oleObj>
                </mc:Choice>
                <mc:Fallback>
                  <p:oleObj name="公式" r:id="rId13" imgW="977476" imgH="25389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" y="1888"/>
                          <a:ext cx="1281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97" name="Rectangle 22">
              <a:extLst>
                <a:ext uri="{FF2B5EF4-FFF2-40B4-BE49-F238E27FC236}">
                  <a16:creationId xmlns:a16="http://schemas.microsoft.com/office/drawing/2014/main" id="{032B3588-3D11-4152-B47E-E1A6B15E6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069"/>
              <a:ext cx="170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99"/>
                  </a:solidFill>
                  <a:latin typeface="Arial" panose="020B0604020202020204" pitchFamily="34" charset="0"/>
                </a:rPr>
                <a:t>.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99"/>
                  </a:solidFill>
                  <a:latin typeface="Arial" panose="020B0604020202020204" pitchFamily="34" charset="0"/>
                </a:rPr>
                <a:t>.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99"/>
                  </a:solidFill>
                  <a:latin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401431" name="Rectangle 23">
            <a:extLst>
              <a:ext uri="{FF2B5EF4-FFF2-40B4-BE49-F238E27FC236}">
                <a16:creationId xmlns:a16="http://schemas.microsoft.com/office/drawing/2014/main" id="{8D25F8E8-2658-487C-ABD2-0E1C7B87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075" y="476250"/>
            <a:ext cx="3744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Arial" panose="020B0604020202020204" pitchFamily="34" charset="0"/>
              </a:rPr>
              <a:t>当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=1 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= E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= 0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时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0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21" grpId="0" animBg="1"/>
      <p:bldP spid="401422" grpId="0" animBg="1"/>
      <p:bldP spid="4014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>
            <a:extLst>
              <a:ext uri="{FF2B5EF4-FFF2-40B4-BE49-F238E27FC236}">
                <a16:creationId xmlns:a16="http://schemas.microsoft.com/office/drawing/2014/main" id="{F28B2CC0-AA46-42AB-8CDF-18334B3CA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25" y="194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402437" name="Object 5">
            <a:extLst>
              <a:ext uri="{FF2B5EF4-FFF2-40B4-BE49-F238E27FC236}">
                <a16:creationId xmlns:a16="http://schemas.microsoft.com/office/drawing/2014/main" id="{C8B9E93D-CEFE-4C1C-A801-6888BFF196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0463" y="2640013"/>
          <a:ext cx="31813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7" name="公式" r:id="rId3" imgW="1193800" imgH="190500" progId="Equation.3">
                  <p:embed/>
                </p:oleObj>
              </mc:Choice>
              <mc:Fallback>
                <p:oleObj name="公式" r:id="rId3" imgW="1193800" imgH="190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2640013"/>
                        <a:ext cx="31813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38" name="Object 6">
            <a:extLst>
              <a:ext uri="{FF2B5EF4-FFF2-40B4-BE49-F238E27FC236}">
                <a16:creationId xmlns:a16="http://schemas.microsoft.com/office/drawing/2014/main" id="{E72A7297-AD5B-41AF-9E71-896BB6333E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9650" y="1901825"/>
          <a:ext cx="1512888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8" name="图片" r:id="rId5" imgW="838453" imgH="1187809" progId="Word.Picture.8">
                  <p:embed/>
                </p:oleObj>
              </mc:Choice>
              <mc:Fallback>
                <p:oleObj name="图片" r:id="rId5" imgW="838453" imgH="1187809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1901825"/>
                        <a:ext cx="1512888" cy="270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39" name="Object 7">
            <a:extLst>
              <a:ext uri="{FF2B5EF4-FFF2-40B4-BE49-F238E27FC236}">
                <a16:creationId xmlns:a16="http://schemas.microsoft.com/office/drawing/2014/main" id="{D75272AA-21E8-4DC9-8F82-7E9C7F4EBA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0463" y="3216275"/>
          <a:ext cx="2667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9" name="公式" r:id="rId7" imgW="1054100" imgH="254000" progId="Equation.3">
                  <p:embed/>
                </p:oleObj>
              </mc:Choice>
              <mc:Fallback>
                <p:oleObj name="公式" r:id="rId7" imgW="1054100" imgH="254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3216275"/>
                        <a:ext cx="26670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>
            <a:extLst>
              <a:ext uri="{FF2B5EF4-FFF2-40B4-BE49-F238E27FC236}">
                <a16:creationId xmlns:a16="http://schemas.microsoft.com/office/drawing/2014/main" id="{402285B3-1022-413D-9DF9-F453B3E1EA02}"/>
              </a:ext>
            </a:extLst>
          </p:cNvPr>
          <p:cNvGrpSpPr>
            <a:grpSpLocks/>
          </p:cNvGrpSpPr>
          <p:nvPr/>
        </p:nvGrpSpPr>
        <p:grpSpPr bwMode="auto">
          <a:xfrm>
            <a:off x="1557338" y="476250"/>
            <a:ext cx="6122987" cy="566738"/>
            <a:chOff x="21" y="527"/>
            <a:chExt cx="3857" cy="357"/>
          </a:xfrm>
        </p:grpSpPr>
        <p:graphicFrame>
          <p:nvGraphicFramePr>
            <p:cNvPr id="43023" name="Object 9">
              <a:extLst>
                <a:ext uri="{FF2B5EF4-FFF2-40B4-BE49-F238E27FC236}">
                  <a16:creationId xmlns:a16="http://schemas.microsoft.com/office/drawing/2014/main" id="{A87A694C-5C6B-42D7-A1E0-40482A5BE7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17" y="527"/>
            <a:ext cx="136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40" name="公式" r:id="rId9" imgW="787400" imgH="190500" progId="Equation.3">
                    <p:embed/>
                  </p:oleObj>
                </mc:Choice>
                <mc:Fallback>
                  <p:oleObj name="公式" r:id="rId9" imgW="787400" imgH="190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527"/>
                          <a:ext cx="1361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4" name="Rectangle 10">
              <a:extLst>
                <a:ext uri="{FF2B5EF4-FFF2-40B4-BE49-F238E27FC236}">
                  <a16:creationId xmlns:a16="http://schemas.microsoft.com/office/drawing/2014/main" id="{F6827D47-A69A-4931-B216-9FEC564C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" y="596"/>
              <a:ext cx="29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用一片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74HC138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实现函数</a:t>
              </a:r>
            </a:p>
          </p:txBody>
        </p:sp>
      </p:grpSp>
      <p:sp>
        <p:nvSpPr>
          <p:cNvPr id="402443" name="Rectangle 11">
            <a:extLst>
              <a:ext uri="{FF2B5EF4-FFF2-40B4-BE49-F238E27FC236}">
                <a16:creationId xmlns:a16="http://schemas.microsoft.com/office/drawing/2014/main" id="{8F75D584-17F7-4531-9748-59074E81C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1206500"/>
            <a:ext cx="5662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987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首先将函数式变换为最小项之和的形式</a:t>
            </a:r>
            <a:endParaRPr lang="zh-CN" altLang="en-US" sz="2400">
              <a:solidFill>
                <a:srgbClr val="000066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016" name="Rectangle 12">
            <a:extLst>
              <a:ext uri="{FF2B5EF4-FFF2-40B4-BE49-F238E27FC236}">
                <a16:creationId xmlns:a16="http://schemas.microsoft.com/office/drawing/2014/main" id="{6A0DB869-5113-42CF-9FAE-C9D48CEDD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25" y="19335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3017" name="Rectangle 13">
            <a:extLst>
              <a:ext uri="{FF2B5EF4-FFF2-40B4-BE49-F238E27FC236}">
                <a16:creationId xmlns:a16="http://schemas.microsoft.com/office/drawing/2014/main" id="{FAB786CF-1D3E-4015-80F0-7808D4546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1757363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2446" name="Rectangle 14">
            <a:extLst>
              <a:ext uri="{FF2B5EF4-FFF2-40B4-BE49-F238E27FC236}">
                <a16:creationId xmlns:a16="http://schemas.microsoft.com/office/drawing/2014/main" id="{EA6303FC-52BC-4D8E-ADB0-67DDD963C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5257800"/>
            <a:ext cx="936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在译码器的输出端加一个与非门，即可实现给定的组合逻辑函数。</a:t>
            </a:r>
            <a:endParaRPr lang="zh-CN" altLang="en-US" sz="2400">
              <a:solidFill>
                <a:srgbClr val="000066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2447" name="Object 15">
            <a:extLst>
              <a:ext uri="{FF2B5EF4-FFF2-40B4-BE49-F238E27FC236}">
                <a16:creationId xmlns:a16="http://schemas.microsoft.com/office/drawing/2014/main" id="{77F7AC54-FE3D-44A0-BB04-9534B62C5D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0" y="1973263"/>
          <a:ext cx="1417638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1" name="图片" r:id="rId11" imgW="601499" imgH="1045029" progId="Word.Picture.8">
                  <p:embed/>
                </p:oleObj>
              </mc:Choice>
              <mc:Fallback>
                <p:oleObj name="图片" r:id="rId11" imgW="601499" imgH="1045029" progId="Word.Picture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1973263"/>
                        <a:ext cx="1417638" cy="246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48" name="Object 16">
            <a:extLst>
              <a:ext uri="{FF2B5EF4-FFF2-40B4-BE49-F238E27FC236}">
                <a16:creationId xmlns:a16="http://schemas.microsoft.com/office/drawing/2014/main" id="{8445EE3E-C46A-4D71-AE91-B7DE3CA740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2050" y="2146300"/>
          <a:ext cx="2160588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2" name="Picture" r:id="rId13" imgW="1093635" imgH="932627" progId="Word.Picture.8">
                  <p:embed/>
                </p:oleObj>
              </mc:Choice>
              <mc:Fallback>
                <p:oleObj name="Picture" r:id="rId13" imgW="1093635" imgH="932627" progId="Word.Picture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050" y="2146300"/>
                        <a:ext cx="2160588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49" name="Object 17">
            <a:extLst>
              <a:ext uri="{FF2B5EF4-FFF2-40B4-BE49-F238E27FC236}">
                <a16:creationId xmlns:a16="http://schemas.microsoft.com/office/drawing/2014/main" id="{53CED561-4C2F-4823-BA01-984DA71F48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0463" y="4010025"/>
          <a:ext cx="25701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3" name="公式" r:id="rId15" imgW="1016000" imgH="228600" progId="Equation.3">
                  <p:embed/>
                </p:oleObj>
              </mc:Choice>
              <mc:Fallback>
                <p:oleObj name="公式" r:id="rId15" imgW="10160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4010025"/>
                        <a:ext cx="25701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50" name="Object 18">
            <a:extLst>
              <a:ext uri="{FF2B5EF4-FFF2-40B4-BE49-F238E27FC236}">
                <a16:creationId xmlns:a16="http://schemas.microsoft.com/office/drawing/2014/main" id="{D290A61C-3FB0-48FE-AE9A-21705AA624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1175" y="1992313"/>
          <a:ext cx="47720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4" name="公式" r:id="rId17" imgW="1790700" imgH="190500" progId="Equation.3">
                  <p:embed/>
                </p:oleObj>
              </mc:Choice>
              <mc:Fallback>
                <p:oleObj name="公式" r:id="rId17" imgW="1790700" imgH="1905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75" y="1992313"/>
                        <a:ext cx="477202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0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0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0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0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40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43" grpId="0"/>
      <p:bldP spid="4024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6" name="Rectangle 4">
            <a:extLst>
              <a:ext uri="{FF2B5EF4-FFF2-40B4-BE49-F238E27FC236}">
                <a16:creationId xmlns:a16="http://schemas.microsoft.com/office/drawing/2014/main" id="{8D1EB8F5-9E5B-4FDE-839D-E717F951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3" y="276225"/>
            <a:ext cx="76866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集成二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–</a:t>
            </a:r>
            <a:r>
              <a:rPr lang="zh-CN" altLang="en-US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十进制译码器 － 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7442          </a:t>
            </a: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唯一地址译码器</a:t>
            </a:r>
            <a:endParaRPr lang="en-US" altLang="zh-CN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44035" name="Picture 7">
            <a:extLst>
              <a:ext uri="{FF2B5EF4-FFF2-40B4-BE49-F238E27FC236}">
                <a16:creationId xmlns:a16="http://schemas.microsoft.com/office/drawing/2014/main" id="{11D9F8AA-1183-4686-989F-181387FDC883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>
            <a:fillRect/>
          </a:stretch>
        </p:blipFill>
        <p:spPr>
          <a:xfrm>
            <a:off x="5029200" y="1666875"/>
            <a:ext cx="2647950" cy="3263900"/>
          </a:xfrm>
          <a:solidFill>
            <a:schemeClr val="bg1"/>
          </a:solidFill>
          <a:ln>
            <a:solidFill>
              <a:srgbClr val="0000CC"/>
            </a:solidFill>
            <a:miter lim="800000"/>
            <a:headEnd/>
            <a:tailEnd/>
          </a:ln>
        </p:spPr>
      </p:pic>
      <p:pic>
        <p:nvPicPr>
          <p:cNvPr id="44036" name="Picture 10">
            <a:extLst>
              <a:ext uri="{FF2B5EF4-FFF2-40B4-BE49-F238E27FC236}">
                <a16:creationId xmlns:a16="http://schemas.microsoft.com/office/drawing/2014/main" id="{48A971B8-9138-4DCC-9A15-3609A2EF3389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425" y="1665288"/>
            <a:ext cx="4403725" cy="4643437"/>
          </a:xfrm>
          <a:solidFill>
            <a:schemeClr val="bg1"/>
          </a:solidFill>
          <a:ln>
            <a:solidFill>
              <a:srgbClr val="0000CC"/>
            </a:solidFill>
            <a:miter lim="800000"/>
            <a:headEnd/>
            <a:tailEnd/>
          </a:ln>
        </p:spPr>
      </p:pic>
      <p:sp>
        <p:nvSpPr>
          <p:cNvPr id="407563" name="Rectangle 11">
            <a:extLst>
              <a:ext uri="{FF2B5EF4-FFF2-40B4-BE49-F238E27FC236}">
                <a16:creationId xmlns:a16="http://schemas.microsoft.com/office/drawing/2014/main" id="{192EB257-264D-4EC2-B825-2A4404C35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30" y="1124680"/>
            <a:ext cx="6740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功能：将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8421BCD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码译成为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个状态输出。 无选通端子 </a:t>
            </a:r>
          </a:p>
        </p:txBody>
      </p:sp>
      <p:graphicFrame>
        <p:nvGraphicFramePr>
          <p:cNvPr id="44038" name="Object 14">
            <a:extLst>
              <a:ext uri="{FF2B5EF4-FFF2-40B4-BE49-F238E27FC236}">
                <a16:creationId xmlns:a16="http://schemas.microsoft.com/office/drawing/2014/main" id="{7FB2DBEB-5C9F-4758-A053-E19FE82B8E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08913" y="1676400"/>
          <a:ext cx="4205287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图片" r:id="rId5" imgW="2948559" imgH="2117589" progId="Word.Picture.8">
                  <p:embed/>
                </p:oleObj>
              </mc:Choice>
              <mc:Fallback>
                <p:oleObj name="图片" r:id="rId5" imgW="2948559" imgH="2117589" progId="Word.Picture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60"/>
                      <a:stretch>
                        <a:fillRect/>
                      </a:stretch>
                    </p:blipFill>
                    <p:spPr bwMode="auto">
                      <a:xfrm>
                        <a:off x="7808913" y="1676400"/>
                        <a:ext cx="4205287" cy="3600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7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>
            <a:extLst>
              <a:ext uri="{FF2B5EF4-FFF2-40B4-BE49-F238E27FC236}">
                <a16:creationId xmlns:a16="http://schemas.microsoft.com/office/drawing/2014/main" id="{5D56BABF-5C1C-4A46-A81E-5C2C0B8EB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3" y="1331913"/>
            <a:ext cx="8893175" cy="4968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45533D07-7911-42A1-AC64-DF1248FEF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0" y="2789238"/>
            <a:ext cx="377825" cy="3603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E988687-5948-405D-8E8B-C9A67AB86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8" y="3184525"/>
            <a:ext cx="377825" cy="3603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855A46C3-7147-4F72-84FC-3441CBA2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3581400"/>
            <a:ext cx="377825" cy="3603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8584" name="Rectangle 8">
            <a:extLst>
              <a:ext uri="{FF2B5EF4-FFF2-40B4-BE49-F238E27FC236}">
                <a16:creationId xmlns:a16="http://schemas.microsoft.com/office/drawing/2014/main" id="{E0237A03-1663-4787-BB02-600CEBA8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3976688"/>
            <a:ext cx="377825" cy="3603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8585" name="Rectangle 9">
            <a:extLst>
              <a:ext uri="{FF2B5EF4-FFF2-40B4-BE49-F238E27FC236}">
                <a16:creationId xmlns:a16="http://schemas.microsoft.com/office/drawing/2014/main" id="{4D071564-14E2-469A-977E-F54E46362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788" y="4373563"/>
            <a:ext cx="377825" cy="3603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8586" name="Rectangle 10">
            <a:extLst>
              <a:ext uri="{FF2B5EF4-FFF2-40B4-BE49-F238E27FC236}">
                <a16:creationId xmlns:a16="http://schemas.microsoft.com/office/drawing/2014/main" id="{3A3E270D-029A-449C-8ABF-C8CD478E5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188" y="4770438"/>
            <a:ext cx="334962" cy="3603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8587" name="Rectangle 11">
            <a:extLst>
              <a:ext uri="{FF2B5EF4-FFF2-40B4-BE49-F238E27FC236}">
                <a16:creationId xmlns:a16="http://schemas.microsoft.com/office/drawing/2014/main" id="{4D91F1A7-CBE7-476C-B41E-AA327E88F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0" y="5172075"/>
            <a:ext cx="414338" cy="3603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8588" name="Rectangle 12">
            <a:extLst>
              <a:ext uri="{FF2B5EF4-FFF2-40B4-BE49-F238E27FC236}">
                <a16:creationId xmlns:a16="http://schemas.microsoft.com/office/drawing/2014/main" id="{2E5BB234-0A49-4F21-9C54-55A649AC0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500" y="5522913"/>
            <a:ext cx="414338" cy="3603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08589" name="Rectangle 13">
            <a:extLst>
              <a:ext uri="{FF2B5EF4-FFF2-40B4-BE49-F238E27FC236}">
                <a16:creationId xmlns:a16="http://schemas.microsoft.com/office/drawing/2014/main" id="{4BF2DCB4-0F2D-46BD-BEA0-88EF4B99C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0" y="5919788"/>
            <a:ext cx="414338" cy="3603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5068" name="Rectangle 14">
            <a:extLst>
              <a:ext uri="{FF2B5EF4-FFF2-40B4-BE49-F238E27FC236}">
                <a16:creationId xmlns:a16="http://schemas.microsoft.com/office/drawing/2014/main" id="{11C7973A-8F77-47BB-9870-055090412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638" y="625475"/>
            <a:ext cx="1901825" cy="533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99"/>
                </a:solidFill>
                <a:latin typeface="黑体" panose="02010609060101010101" pitchFamily="49" charset="-122"/>
              </a:rPr>
              <a:t>功能表</a:t>
            </a:r>
          </a:p>
        </p:txBody>
      </p:sp>
      <p:sp>
        <p:nvSpPr>
          <p:cNvPr id="45069" name="Line 15">
            <a:extLst>
              <a:ext uri="{FF2B5EF4-FFF2-40B4-BE49-F238E27FC236}">
                <a16:creationId xmlns:a16="http://schemas.microsoft.com/office/drawing/2014/main" id="{6A817890-FC80-4394-A0AB-00B708F207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788" y="2276475"/>
            <a:ext cx="8772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0" name="Line 16">
            <a:extLst>
              <a:ext uri="{FF2B5EF4-FFF2-40B4-BE49-F238E27FC236}">
                <a16:creationId xmlns:a16="http://schemas.microsoft.com/office/drawing/2014/main" id="{F38907CE-ECB6-4CA9-B064-6987A60D5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0188" y="1341438"/>
            <a:ext cx="0" cy="4968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1" name="Line 17">
            <a:extLst>
              <a:ext uri="{FF2B5EF4-FFF2-40B4-BE49-F238E27FC236}">
                <a16:creationId xmlns:a16="http://schemas.microsoft.com/office/drawing/2014/main" id="{14034C4C-6500-49B9-B706-E12AF1003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6188" y="1303338"/>
            <a:ext cx="0" cy="4991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2" name="Line 18">
            <a:extLst>
              <a:ext uri="{FF2B5EF4-FFF2-40B4-BE49-F238E27FC236}">
                <a16:creationId xmlns:a16="http://schemas.microsoft.com/office/drawing/2014/main" id="{08A8FC46-E12C-4641-B6B5-6DF9C8BE0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0188" y="1808163"/>
            <a:ext cx="7858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8595" name="Rectangle 19">
            <a:extLst>
              <a:ext uri="{FF2B5EF4-FFF2-40B4-BE49-F238E27FC236}">
                <a16:creationId xmlns:a16="http://schemas.microsoft.com/office/drawing/2014/main" id="{9C71EF69-33B2-4E8B-BAE5-858B4F19B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2332038"/>
            <a:ext cx="468312" cy="3603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408596" name="Group 20">
            <a:extLst>
              <a:ext uri="{FF2B5EF4-FFF2-40B4-BE49-F238E27FC236}">
                <a16:creationId xmlns:a16="http://schemas.microsoft.com/office/drawing/2014/main" id="{23F9AF7A-73FF-4586-93CC-66084AEA620D}"/>
              </a:ext>
            </a:extLst>
          </p:cNvPr>
          <p:cNvGraphicFramePr>
            <a:graphicFrameLocks noGrp="1"/>
          </p:cNvGraphicFramePr>
          <p:nvPr/>
        </p:nvGraphicFramePr>
        <p:xfrm>
          <a:off x="585788" y="1341438"/>
          <a:ext cx="8772525" cy="4991097"/>
        </p:xfrm>
        <a:graphic>
          <a:graphicData uri="http://schemas.openxmlformats.org/drawingml/2006/table">
            <a:tbl>
              <a:tblPr/>
              <a:tblGrid>
                <a:gridCol w="94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03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96290">
                <a:tc rowSpan="2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十进</a:t>
                      </a:r>
                    </a:p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制数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BCD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     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9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6" marB="45726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08768" name="Rectangle 192">
            <a:extLst>
              <a:ext uri="{FF2B5EF4-FFF2-40B4-BE49-F238E27FC236}">
                <a16:creationId xmlns:a16="http://schemas.microsoft.com/office/drawing/2014/main" id="{D2CF1956-CBEA-4EF5-9151-3904744B0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0562" y="898782"/>
            <a:ext cx="220662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输出低电平有效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对于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BCD</a:t>
            </a:r>
            <a:r>
              <a:rPr lang="zh-CN" altLang="en-US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代码以外的伪码（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1010</a:t>
            </a:r>
            <a:r>
              <a:rPr lang="zh-CN" altLang="en-US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1111</a:t>
            </a:r>
            <a:r>
              <a:rPr lang="zh-CN" altLang="en-US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这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个代码）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9 </a:t>
            </a:r>
            <a:r>
              <a:rPr lang="zh-CN" altLang="en-US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均为高电平。</a:t>
            </a:r>
            <a:endParaRPr lang="en-US" altLang="zh-CN" sz="2000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7442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有直接拒绝伪码的功能 </a:t>
            </a:r>
          </a:p>
        </p:txBody>
      </p:sp>
      <p:sp>
        <p:nvSpPr>
          <p:cNvPr id="45247" name="Rectangle 193">
            <a:extLst>
              <a:ext uri="{FF2B5EF4-FFF2-40B4-BE49-F238E27FC236}">
                <a16:creationId xmlns:a16="http://schemas.microsoft.com/office/drawing/2014/main" id="{C1CCA7C4-9D6D-439B-A69B-1AE91AA7C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3" y="173038"/>
            <a:ext cx="5154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） 集成二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–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十进制译码器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——7442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0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0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08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0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08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0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0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0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0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0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1" grpId="0" animBg="1"/>
      <p:bldP spid="408582" grpId="0" animBg="1"/>
      <p:bldP spid="408583" grpId="0" animBg="1"/>
      <p:bldP spid="408584" grpId="0" animBg="1"/>
      <p:bldP spid="408585" grpId="0" animBg="1"/>
      <p:bldP spid="408586" grpId="0" animBg="1"/>
      <p:bldP spid="408587" grpId="0" animBg="1"/>
      <p:bldP spid="408588" grpId="0" animBg="1"/>
      <p:bldP spid="408589" grpId="0" animBg="1"/>
      <p:bldP spid="408595" grpId="0" animBg="1"/>
      <p:bldP spid="40876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7B45F0F6-7909-46AF-8B2B-87AAC1E47B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0725" y="260350"/>
            <a:ext cx="5184775" cy="647700"/>
          </a:xfrm>
        </p:spPr>
        <p:txBody>
          <a:bodyPr/>
          <a:lstStyle/>
          <a:p>
            <a:r>
              <a:rPr lang="zh-CN" altLang="en-US" sz="2800"/>
              <a:t>唯一地址译码器的应用</a:t>
            </a:r>
          </a:p>
        </p:txBody>
      </p:sp>
      <p:graphicFrame>
        <p:nvGraphicFramePr>
          <p:cNvPr id="4" name="Object 11">
            <a:extLst>
              <a:ext uri="{FF2B5EF4-FFF2-40B4-BE49-F238E27FC236}">
                <a16:creationId xmlns:a16="http://schemas.microsoft.com/office/drawing/2014/main" id="{389A9410-825D-4C74-AE07-922BF1C6A1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1123950"/>
          <a:ext cx="7543800" cy="426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9" r:id="rId3" imgW="7296203" imgH="4881598" progId="Paint.Picture">
                  <p:embed/>
                </p:oleObj>
              </mc:Choice>
              <mc:Fallback>
                <p:oleObj r:id="rId3" imgW="7296203" imgH="4881598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81" t="4257" b="15408"/>
                      <a:stretch>
                        <a:fillRect/>
                      </a:stretch>
                    </p:blipFill>
                    <p:spPr bwMode="auto">
                      <a:xfrm>
                        <a:off x="2286000" y="1123950"/>
                        <a:ext cx="7543800" cy="426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3">
            <a:extLst>
              <a:ext uri="{FF2B5EF4-FFF2-40B4-BE49-F238E27FC236}">
                <a16:creationId xmlns:a16="http://schemas.microsoft.com/office/drawing/2014/main" id="{78CF2DDA-DCF3-42F5-AD79-90B58C95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425" y="5589588"/>
            <a:ext cx="6076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ea typeface="宋体" panose="02010600030101010101" pitchFamily="2" charset="-122"/>
              </a:rPr>
              <a:t>    </a:t>
            </a:r>
            <a:r>
              <a:rPr lang="zh-CN" altLang="en-US" sz="2400">
                <a:solidFill>
                  <a:srgbClr val="0000FF"/>
                </a:solidFill>
                <a:ea typeface="宋体" panose="02010600030101010101" pitchFamily="2" charset="-122"/>
              </a:rPr>
              <a:t>计算机系统中利用译码器选通器件示意图</a:t>
            </a:r>
            <a:r>
              <a:rPr lang="zh-CN" altLang="en-US" sz="110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>
            <a:extLst>
              <a:ext uri="{FF2B5EF4-FFF2-40B4-BE49-F238E27FC236}">
                <a16:creationId xmlns:a16="http://schemas.microsoft.com/office/drawing/2014/main" id="{6D28F699-47D9-43CF-B077-B60B92B9D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212850"/>
            <a:ext cx="9144000" cy="5024438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47107" name="Group 5">
            <a:extLst>
              <a:ext uri="{FF2B5EF4-FFF2-40B4-BE49-F238E27FC236}">
                <a16:creationId xmlns:a16="http://schemas.microsoft.com/office/drawing/2014/main" id="{37F61AAC-1153-4E2E-A9A1-77018F25FCAA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212850"/>
            <a:ext cx="8424863" cy="3887788"/>
            <a:chOff x="249" y="867"/>
            <a:chExt cx="5398" cy="2064"/>
          </a:xfrm>
        </p:grpSpPr>
        <p:pic>
          <p:nvPicPr>
            <p:cNvPr id="47116" name="Picture 6">
              <a:extLst>
                <a:ext uri="{FF2B5EF4-FFF2-40B4-BE49-F238E27FC236}">
                  <a16:creationId xmlns:a16="http://schemas.microsoft.com/office/drawing/2014/main" id="{0703BBE5-1537-4E0C-95A9-2BE58EE5C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867"/>
              <a:ext cx="5398" cy="1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7" name="Rectangle 7">
              <a:extLst>
                <a:ext uri="{FF2B5EF4-FFF2-40B4-BE49-F238E27FC236}">
                  <a16:creationId xmlns:a16="http://schemas.microsoft.com/office/drawing/2014/main" id="{107C8823-B58F-475A-9612-AED90F179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913"/>
              <a:ext cx="3334" cy="20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47108" name="Rectangle 8">
            <a:extLst>
              <a:ext uri="{FF2B5EF4-FFF2-40B4-BE49-F238E27FC236}">
                <a16:creationId xmlns:a16="http://schemas.microsoft.com/office/drawing/2014/main" id="{9332B82F-509B-4344-9D1D-D4A24AA23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463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47109" name="Object 9">
            <a:extLst>
              <a:ext uri="{FF2B5EF4-FFF2-40B4-BE49-F238E27FC236}">
                <a16:creationId xmlns:a16="http://schemas.microsoft.com/office/drawing/2014/main" id="{65CCDCBF-67CB-478E-A6AD-4D068C198E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8" y="1490663"/>
          <a:ext cx="417671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0" r:id="rId4" imgW="5304762" imgH="3580952" progId="MSPhotoEd.3">
                  <p:embed/>
                </p:oleObj>
              </mc:Choice>
              <mc:Fallback>
                <p:oleObj r:id="rId4" imgW="5304762" imgH="3580952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1490663"/>
                        <a:ext cx="4176712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10">
            <a:extLst>
              <a:ext uri="{FF2B5EF4-FFF2-40B4-BE49-F238E27FC236}">
                <a16:creationId xmlns:a16="http://schemas.microsoft.com/office/drawing/2014/main" id="{E0ECF2BF-3E42-4AAF-A2A5-860A68BFCA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67663" y="1573213"/>
          <a:ext cx="2232025" cy="271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1" r:id="rId6" imgW="3371429" imgH="3476190" progId="MSPhotoEd.3">
                  <p:embed/>
                </p:oleObj>
              </mc:Choice>
              <mc:Fallback>
                <p:oleObj r:id="rId6" imgW="3371429" imgH="3476190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7663" y="1573213"/>
                        <a:ext cx="2232025" cy="271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Rectangle 11">
            <a:extLst>
              <a:ext uri="{FF2B5EF4-FFF2-40B4-BE49-F238E27FC236}">
                <a16:creationId xmlns:a16="http://schemas.microsoft.com/office/drawing/2014/main" id="{9485D1FC-4782-4157-AE57-DF85CCE62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549275"/>
            <a:ext cx="19700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solidFill>
                  <a:schemeClr val="folHlink"/>
                </a:solidFill>
                <a:latin typeface="Verdana" panose="020B0604030504040204" pitchFamily="34" charset="0"/>
              </a:rPr>
              <a:t>显示译码器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90C71AD2-295F-4823-8CC4-B688CE266B7B}"/>
              </a:ext>
            </a:extLst>
          </p:cNvPr>
          <p:cNvGrpSpPr>
            <a:grpSpLocks/>
          </p:cNvGrpSpPr>
          <p:nvPr/>
        </p:nvGrpSpPr>
        <p:grpSpPr bwMode="auto">
          <a:xfrm>
            <a:off x="2135188" y="4797425"/>
            <a:ext cx="7715250" cy="1352550"/>
            <a:chOff x="1814" y="731"/>
            <a:chExt cx="3674" cy="658"/>
          </a:xfrm>
        </p:grpSpPr>
        <p:sp>
          <p:nvSpPr>
            <p:cNvPr id="47114" name="AutoShape 13">
              <a:extLst>
                <a:ext uri="{FF2B5EF4-FFF2-40B4-BE49-F238E27FC236}">
                  <a16:creationId xmlns:a16="http://schemas.microsoft.com/office/drawing/2014/main" id="{A256D314-4EF0-43EC-A258-459D7C752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731"/>
              <a:ext cx="3674" cy="658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aphicFrame>
          <p:nvGraphicFramePr>
            <p:cNvPr id="47115" name="Object 14">
              <a:extLst>
                <a:ext uri="{FF2B5EF4-FFF2-40B4-BE49-F238E27FC236}">
                  <a16:creationId xmlns:a16="http://schemas.microsoft.com/office/drawing/2014/main" id="{7DCA1699-71BA-4F26-8E38-CA82E4B608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2" y="823"/>
            <a:ext cx="3538" cy="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62" name="图片" r:id="rId8" imgW="5199888" imgH="707136" progId="Word.Picture.8">
                    <p:embed/>
                  </p:oleObj>
                </mc:Choice>
                <mc:Fallback>
                  <p:oleObj name="图片" r:id="rId8" imgW="5199888" imgH="707136" progId="Word.Picture.8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823"/>
                          <a:ext cx="3538" cy="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113" name="Rectangle 15">
            <a:extLst>
              <a:ext uri="{FF2B5EF4-FFF2-40B4-BE49-F238E27FC236}">
                <a16:creationId xmlns:a16="http://schemas.microsoft.com/office/drawing/2014/main" id="{C6178801-1C56-4894-BD72-A196FA565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125" y="5967413"/>
            <a:ext cx="29146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9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D13DA567-C545-40BB-B88B-C1FCBB5BF1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sz="3600"/>
            </a:br>
            <a:r>
              <a:rPr lang="zh-CN" altLang="en-US" sz="2800">
                <a:latin typeface="宋体" panose="02010600030101010101" pitchFamily="2" charset="-122"/>
              </a:rPr>
              <a:t>数码显示器件</a:t>
            </a:r>
            <a:endParaRPr lang="zh-CN" alt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C36817AB-6C5B-4231-B708-7B0FD86C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6"/>
          <a:stretch>
            <a:fillRect/>
          </a:stretch>
        </p:blipFill>
        <p:spPr bwMode="auto">
          <a:xfrm>
            <a:off x="1991430" y="2420860"/>
            <a:ext cx="5791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C8D2E5B-F7BE-48C0-8524-C5CE4B554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556" y="1118355"/>
            <a:ext cx="1000918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数码显示器是用以显示数字和符号。其种类繁多，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</a:rPr>
              <a:t>最常用的显示器有：半导体发光二极管和液晶显示器，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用于十进制数的显示。目前使用较多的是分段式显示器，如图是七段显示器显示字段布局及字形组合。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EB83CC-EAC0-47A8-8D2C-C56CA2A85E32}"/>
              </a:ext>
            </a:extLst>
          </p:cNvPr>
          <p:cNvSpPr txBox="1"/>
          <p:nvPr/>
        </p:nvSpPr>
        <p:spPr>
          <a:xfrm>
            <a:off x="982663" y="5445280"/>
            <a:ext cx="9649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根据</a:t>
            </a:r>
            <a:r>
              <a:rPr lang="en-US" altLang="zh-CN" sz="2000" dirty="0"/>
              <a:t>LED</a:t>
            </a:r>
            <a:r>
              <a:rPr lang="zh-CN" altLang="en-US" sz="2000" dirty="0"/>
              <a:t>的颜色和亮度分为：红色、绿色、蓝色和普通、高光和超高光等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>
            <a:extLst>
              <a:ext uri="{FF2B5EF4-FFF2-40B4-BE49-F238E27FC236}">
                <a16:creationId xmlns:a16="http://schemas.microsoft.com/office/drawing/2014/main" id="{8CD54CA4-1ACA-4CF8-8DDB-BE4249AA4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300038"/>
            <a:ext cx="33718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</a:rPr>
              <a:t>1. 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七段显示译码器</a:t>
            </a:r>
          </a:p>
        </p:txBody>
      </p:sp>
      <p:sp>
        <p:nvSpPr>
          <p:cNvPr id="410629" name="Rectangle 5">
            <a:extLst>
              <a:ext uri="{FF2B5EF4-FFF2-40B4-BE49-F238E27FC236}">
                <a16:creationId xmlns:a16="http://schemas.microsoft.com/office/drawing/2014/main" id="{8A8E3E02-0DB4-42D3-9469-3E1C8B318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1003300"/>
            <a:ext cx="989012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楷体_GB2312" pitchFamily="49" charset="-122"/>
              </a:rPr>
              <a:t>（</a:t>
            </a:r>
            <a:r>
              <a:rPr lang="en-US" altLang="zh-CN" sz="2000">
                <a:solidFill>
                  <a:srgbClr val="000066"/>
                </a:solidFill>
                <a:latin typeface="楷体_GB2312" pitchFamily="49" charset="-122"/>
              </a:rPr>
              <a:t>1</a:t>
            </a:r>
            <a:r>
              <a:rPr lang="zh-CN" altLang="en-US" sz="2000">
                <a:solidFill>
                  <a:srgbClr val="000066"/>
                </a:solidFill>
                <a:latin typeface="楷体_GB2312" pitchFamily="49" charset="-122"/>
              </a:rPr>
              <a:t>）七段显示器主要有荧光数码管和半导体显示器、液晶数码显示器。半导体（发光二极管）显示器是数字电路中比较方便使用的显示器。它有共阳极和共阴极两种接法，如图所示。  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3FC4190D-B01E-4DEB-B285-B0A8AC3F9E27}"/>
              </a:ext>
            </a:extLst>
          </p:cNvPr>
          <p:cNvGrpSpPr>
            <a:grpSpLocks/>
          </p:cNvGrpSpPr>
          <p:nvPr/>
        </p:nvGrpSpPr>
        <p:grpSpPr bwMode="auto">
          <a:xfrm>
            <a:off x="4224338" y="2590800"/>
            <a:ext cx="2138362" cy="3597275"/>
            <a:chOff x="708" y="2154"/>
            <a:chExt cx="1197" cy="1913"/>
          </a:xfrm>
        </p:grpSpPr>
        <p:grpSp>
          <p:nvGrpSpPr>
            <p:cNvPr id="49226" name="Group 7">
              <a:extLst>
                <a:ext uri="{FF2B5EF4-FFF2-40B4-BE49-F238E27FC236}">
                  <a16:creationId xmlns:a16="http://schemas.microsoft.com/office/drawing/2014/main" id="{4992D9FF-E5FA-449E-84D9-4C23D0196B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" y="2154"/>
              <a:ext cx="1117" cy="1681"/>
              <a:chOff x="589" y="1616"/>
              <a:chExt cx="1225" cy="2132"/>
            </a:xfrm>
          </p:grpSpPr>
          <p:sp>
            <p:nvSpPr>
              <p:cNvPr id="49228" name="AutoShape 8">
                <a:extLst>
                  <a:ext uri="{FF2B5EF4-FFF2-40B4-BE49-F238E27FC236}">
                    <a16:creationId xmlns:a16="http://schemas.microsoft.com/office/drawing/2014/main" id="{A78857B9-C359-478F-8734-366E0D8DC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" y="1616"/>
                <a:ext cx="1225" cy="2132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49229" name="Object 9">
                <a:extLst>
                  <a:ext uri="{FF2B5EF4-FFF2-40B4-BE49-F238E27FC236}">
                    <a16:creationId xmlns:a16="http://schemas.microsoft.com/office/drawing/2014/main" id="{DD0D2096-4B90-4A75-B265-C5C1EB6617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" y="1685"/>
              <a:ext cx="818" cy="19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258" name="Picture" r:id="rId3" imgW="801812" imgH="1950517" progId="Word.Picture.8">
                      <p:embed/>
                    </p:oleObj>
                  </mc:Choice>
                  <mc:Fallback>
                    <p:oleObj name="Picture" r:id="rId3" imgW="801812" imgH="1950517" progId="Word.Picture.8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1685"/>
                            <a:ext cx="818" cy="19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0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9227" name="Rectangle 10">
              <a:extLst>
                <a:ext uri="{FF2B5EF4-FFF2-40B4-BE49-F238E27FC236}">
                  <a16:creationId xmlns:a16="http://schemas.microsoft.com/office/drawing/2014/main" id="{CFFD6722-ED7F-44BB-B66A-F9F4B1095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22"/>
              <a:ext cx="1137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Arial" panose="020B0604020202020204" pitchFamily="34" charset="0"/>
                </a:rPr>
                <a:t>共阳极显示器</a:t>
              </a: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66540387-5196-4C60-B84C-9268E4CF3D46}"/>
              </a:ext>
            </a:extLst>
          </p:cNvPr>
          <p:cNvGrpSpPr>
            <a:grpSpLocks/>
          </p:cNvGrpSpPr>
          <p:nvPr/>
        </p:nvGrpSpPr>
        <p:grpSpPr bwMode="auto">
          <a:xfrm>
            <a:off x="1990725" y="2609850"/>
            <a:ext cx="2039938" cy="3532188"/>
            <a:chOff x="2317" y="2118"/>
            <a:chExt cx="1196" cy="1953"/>
          </a:xfrm>
        </p:grpSpPr>
        <p:grpSp>
          <p:nvGrpSpPr>
            <p:cNvPr id="49222" name="Group 12">
              <a:extLst>
                <a:ext uri="{FF2B5EF4-FFF2-40B4-BE49-F238E27FC236}">
                  <a16:creationId xmlns:a16="http://schemas.microsoft.com/office/drawing/2014/main" id="{BB3C33B6-A284-4972-BA1D-6C70FD92A2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7" y="2118"/>
              <a:ext cx="954" cy="1705"/>
              <a:chOff x="1905" y="1593"/>
              <a:chExt cx="1134" cy="2132"/>
            </a:xfrm>
          </p:grpSpPr>
          <p:sp>
            <p:nvSpPr>
              <p:cNvPr id="49224" name="AutoShape 13">
                <a:extLst>
                  <a:ext uri="{FF2B5EF4-FFF2-40B4-BE49-F238E27FC236}">
                    <a16:creationId xmlns:a16="http://schemas.microsoft.com/office/drawing/2014/main" id="{9FFE1A00-D0F4-4542-928B-3F5227537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" y="1616"/>
                <a:ext cx="1134" cy="2109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49225" name="Object 14">
                <a:extLst>
                  <a:ext uri="{FF2B5EF4-FFF2-40B4-BE49-F238E27FC236}">
                    <a16:creationId xmlns:a16="http://schemas.microsoft.com/office/drawing/2014/main" id="{D6E90A13-DCF9-4879-9F95-884525B117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09" y="1593"/>
              <a:ext cx="737" cy="20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259" name="Picture" r:id="rId5" imgW="745517" imgH="2082885" progId="Word.Picture.8">
                      <p:embed/>
                    </p:oleObj>
                  </mc:Choice>
                  <mc:Fallback>
                    <p:oleObj name="Picture" r:id="rId5" imgW="745517" imgH="2082885" progId="Word.Picture.8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09" y="1593"/>
                            <a:ext cx="737" cy="20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0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9223" name="Rectangle 15">
              <a:extLst>
                <a:ext uri="{FF2B5EF4-FFF2-40B4-BE49-F238E27FC236}">
                  <a16:creationId xmlns:a16="http://schemas.microsoft.com/office/drawing/2014/main" id="{70E6D718-BFD6-41D3-A20C-EB103C192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6" y="3818"/>
              <a:ext cx="118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Arial" panose="020B0604020202020204" pitchFamily="34" charset="0"/>
                </a:rPr>
                <a:t>共阴极显示器</a:t>
              </a:r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7092148D-C57C-41E8-8E7F-6B3F6E956933}"/>
              </a:ext>
            </a:extLst>
          </p:cNvPr>
          <p:cNvGrpSpPr>
            <a:grpSpLocks/>
          </p:cNvGrpSpPr>
          <p:nvPr/>
        </p:nvGrpSpPr>
        <p:grpSpPr bwMode="auto">
          <a:xfrm>
            <a:off x="6492875" y="3097213"/>
            <a:ext cx="2635250" cy="2978150"/>
            <a:chOff x="3787" y="2296"/>
            <a:chExt cx="1660" cy="1876"/>
          </a:xfrm>
        </p:grpSpPr>
        <p:sp>
          <p:nvSpPr>
            <p:cNvPr id="49198" name="Text Box 17">
              <a:extLst>
                <a:ext uri="{FF2B5EF4-FFF2-40B4-BE49-F238E27FC236}">
                  <a16:creationId xmlns:a16="http://schemas.microsoft.com/office/drawing/2014/main" id="{96338CED-F737-45B9-89B4-8B7147270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3" y="2296"/>
              <a:ext cx="176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9199" name="Rectangle 18">
              <a:extLst>
                <a:ext uri="{FF2B5EF4-FFF2-40B4-BE49-F238E27FC236}">
                  <a16:creationId xmlns:a16="http://schemas.microsoft.com/office/drawing/2014/main" id="{5FC97122-0512-4761-A841-2BB24CA2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751"/>
              <a:ext cx="115" cy="234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200" name="Rectangle 19">
              <a:extLst>
                <a:ext uri="{FF2B5EF4-FFF2-40B4-BE49-F238E27FC236}">
                  <a16:creationId xmlns:a16="http://schemas.microsoft.com/office/drawing/2014/main" id="{1E813BC4-1E42-46AC-9D1F-140FF9F0F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3210"/>
              <a:ext cx="115" cy="2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201" name="Rectangle 20">
              <a:extLst>
                <a:ext uri="{FF2B5EF4-FFF2-40B4-BE49-F238E27FC236}">
                  <a16:creationId xmlns:a16="http://schemas.microsoft.com/office/drawing/2014/main" id="{E547B806-931A-4EF4-80F1-B9CA70DD41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293" y="2497"/>
              <a:ext cx="115" cy="234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202" name="Rectangle 21">
              <a:extLst>
                <a:ext uri="{FF2B5EF4-FFF2-40B4-BE49-F238E27FC236}">
                  <a16:creationId xmlns:a16="http://schemas.microsoft.com/office/drawing/2014/main" id="{0E05FCB9-30C5-4E2A-840A-2873DD17C9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300" y="2971"/>
              <a:ext cx="115" cy="2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203" name="Rectangle 22">
              <a:extLst>
                <a:ext uri="{FF2B5EF4-FFF2-40B4-BE49-F238E27FC236}">
                  <a16:creationId xmlns:a16="http://schemas.microsoft.com/office/drawing/2014/main" id="{94A803CC-E25D-4A93-8E98-DC619E9AE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300" y="3451"/>
              <a:ext cx="115" cy="2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204" name="Rectangle 23">
              <a:extLst>
                <a:ext uri="{FF2B5EF4-FFF2-40B4-BE49-F238E27FC236}">
                  <a16:creationId xmlns:a16="http://schemas.microsoft.com/office/drawing/2014/main" id="{2FFECDA5-5EBA-4168-AE55-255CF7ED8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9" y="2737"/>
              <a:ext cx="115" cy="2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205" name="Rectangle 24">
              <a:extLst>
                <a:ext uri="{FF2B5EF4-FFF2-40B4-BE49-F238E27FC236}">
                  <a16:creationId xmlns:a16="http://schemas.microsoft.com/office/drawing/2014/main" id="{F2EAA718-71CC-44B8-AD75-587F011AD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9" y="3207"/>
              <a:ext cx="115" cy="2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206" name="Text Box 25">
              <a:extLst>
                <a:ext uri="{FF2B5EF4-FFF2-40B4-BE49-F238E27FC236}">
                  <a16:creationId xmlns:a16="http://schemas.microsoft.com/office/drawing/2014/main" id="{735D598B-0271-426B-AB40-BDDF8BBBC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9" y="2753"/>
              <a:ext cx="239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9207" name="Text Box 26">
              <a:extLst>
                <a:ext uri="{FF2B5EF4-FFF2-40B4-BE49-F238E27FC236}">
                  <a16:creationId xmlns:a16="http://schemas.microsoft.com/office/drawing/2014/main" id="{07535A07-F371-4B34-9C40-9C7BF1F15C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" y="3198"/>
              <a:ext cx="215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3600" i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9208" name="Text Box 27">
              <a:extLst>
                <a:ext uri="{FF2B5EF4-FFF2-40B4-BE49-F238E27FC236}">
                  <a16:creationId xmlns:a16="http://schemas.microsoft.com/office/drawing/2014/main" id="{1F7213CB-ECC7-4BEC-B541-F69428A12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9" y="3569"/>
              <a:ext cx="20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i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49209" name="Text Box 28">
              <a:extLst>
                <a:ext uri="{FF2B5EF4-FFF2-40B4-BE49-F238E27FC236}">
                  <a16:creationId xmlns:a16="http://schemas.microsoft.com/office/drawing/2014/main" id="{FEC60E15-9A22-4363-88F9-FC8E01B9B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2760"/>
              <a:ext cx="19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i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9210" name="Text Box 29">
              <a:extLst>
                <a:ext uri="{FF2B5EF4-FFF2-40B4-BE49-F238E27FC236}">
                  <a16:creationId xmlns:a16="http://schemas.microsoft.com/office/drawing/2014/main" id="{752AB039-84F8-401A-B64A-BEF214018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" y="2762"/>
              <a:ext cx="175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i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  <p:grpSp>
          <p:nvGrpSpPr>
            <p:cNvPr id="49211" name="Group 30">
              <a:extLst>
                <a:ext uri="{FF2B5EF4-FFF2-40B4-BE49-F238E27FC236}">
                  <a16:creationId xmlns:a16="http://schemas.microsoft.com/office/drawing/2014/main" id="{03691BE9-7B49-46D4-B769-123DD0B41C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7" y="2730"/>
              <a:ext cx="115" cy="704"/>
              <a:chOff x="5062" y="1593"/>
              <a:chExt cx="172" cy="1233"/>
            </a:xfrm>
          </p:grpSpPr>
          <p:sp>
            <p:nvSpPr>
              <p:cNvPr id="49220" name="Rectangle 31">
                <a:extLst>
                  <a:ext uri="{FF2B5EF4-FFF2-40B4-BE49-F238E27FC236}">
                    <a16:creationId xmlns:a16="http://schemas.microsoft.com/office/drawing/2014/main" id="{A3B4D705-B0D3-4657-950B-A165FA5AD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593"/>
                <a:ext cx="172" cy="41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9221" name="Rectangle 32">
                <a:extLst>
                  <a:ext uri="{FF2B5EF4-FFF2-40B4-BE49-F238E27FC236}">
                    <a16:creationId xmlns:a16="http://schemas.microsoft.com/office/drawing/2014/main" id="{7D2D4F77-A484-4D46-8D2D-388D9F78C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2416"/>
                <a:ext cx="171" cy="41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9212" name="Group 33">
              <a:extLst>
                <a:ext uri="{FF2B5EF4-FFF2-40B4-BE49-F238E27FC236}">
                  <a16:creationId xmlns:a16="http://schemas.microsoft.com/office/drawing/2014/main" id="{73070440-CB5B-4548-8327-D6E0D9429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0" y="2554"/>
              <a:ext cx="696" cy="1067"/>
              <a:chOff x="1853" y="2599"/>
              <a:chExt cx="1048" cy="1868"/>
            </a:xfrm>
          </p:grpSpPr>
          <p:sp>
            <p:nvSpPr>
              <p:cNvPr id="49215" name="Rectangle 34">
                <a:extLst>
                  <a:ext uri="{FF2B5EF4-FFF2-40B4-BE49-F238E27FC236}">
                    <a16:creationId xmlns:a16="http://schemas.microsoft.com/office/drawing/2014/main" id="{A59C9AC0-E70E-4AA2-8171-897D2321D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3" y="3743"/>
                <a:ext cx="172" cy="41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9216" name="Rectangle 35">
                <a:extLst>
                  <a:ext uri="{FF2B5EF4-FFF2-40B4-BE49-F238E27FC236}">
                    <a16:creationId xmlns:a16="http://schemas.microsoft.com/office/drawing/2014/main" id="{F03F01A9-A4BC-4E69-BB60-581BE5CE4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271" y="2523"/>
                <a:ext cx="200" cy="352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9217" name="Rectangle 36">
                <a:extLst>
                  <a:ext uri="{FF2B5EF4-FFF2-40B4-BE49-F238E27FC236}">
                    <a16:creationId xmlns:a16="http://schemas.microsoft.com/office/drawing/2014/main" id="{4AA7E08D-6065-4506-9EC6-B18BC27C7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283" y="3351"/>
                <a:ext cx="200" cy="352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9218" name="Rectangle 37">
                <a:extLst>
                  <a:ext uri="{FF2B5EF4-FFF2-40B4-BE49-F238E27FC236}">
                    <a16:creationId xmlns:a16="http://schemas.microsoft.com/office/drawing/2014/main" id="{CFC2D036-8E6C-47C2-916A-0CA512E29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283" y="4191"/>
                <a:ext cx="200" cy="352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9219" name="Rectangle 38">
                <a:extLst>
                  <a:ext uri="{FF2B5EF4-FFF2-40B4-BE49-F238E27FC236}">
                    <a16:creationId xmlns:a16="http://schemas.microsoft.com/office/drawing/2014/main" id="{EB3E1B02-C6FB-4C10-8290-4095FCFC8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9" y="2915"/>
                <a:ext cx="172" cy="41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9213" name="Text Box 39">
              <a:extLst>
                <a:ext uri="{FF2B5EF4-FFF2-40B4-BE49-F238E27FC236}">
                  <a16:creationId xmlns:a16="http://schemas.microsoft.com/office/drawing/2014/main" id="{B276F65A-DAD3-48FA-9E2F-F5B0D363C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3253"/>
              <a:ext cx="151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i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49214" name="Rectangle 40">
              <a:extLst>
                <a:ext uri="{FF2B5EF4-FFF2-40B4-BE49-F238E27FC236}">
                  <a16:creationId xmlns:a16="http://schemas.microsoft.com/office/drawing/2014/main" id="{9D1C7DC5-E849-4766-8A78-FB000C04F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884"/>
              <a:ext cx="16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Arial" panose="020B0604020202020204" pitchFamily="34" charset="0"/>
                </a:rPr>
                <a:t>显示器分段布局图</a:t>
              </a:r>
            </a:p>
          </p:txBody>
        </p:sp>
      </p:grpSp>
      <p:grpSp>
        <p:nvGrpSpPr>
          <p:cNvPr id="39" name="Group 58">
            <a:extLst>
              <a:ext uri="{FF2B5EF4-FFF2-40B4-BE49-F238E27FC236}">
                <a16:creationId xmlns:a16="http://schemas.microsoft.com/office/drawing/2014/main" id="{5012AD0B-43AB-44E2-A048-DE7078147EDA}"/>
              </a:ext>
            </a:extLst>
          </p:cNvPr>
          <p:cNvGrpSpPr>
            <a:grpSpLocks/>
          </p:cNvGrpSpPr>
          <p:nvPr/>
        </p:nvGrpSpPr>
        <p:grpSpPr bwMode="auto">
          <a:xfrm>
            <a:off x="9382125" y="2085975"/>
            <a:ext cx="1485900" cy="3927475"/>
            <a:chOff x="528" y="618"/>
            <a:chExt cx="936" cy="2474"/>
          </a:xfrm>
        </p:grpSpPr>
        <p:sp>
          <p:nvSpPr>
            <p:cNvPr id="49160" name="Rectangle 3">
              <a:extLst>
                <a:ext uri="{FF2B5EF4-FFF2-40B4-BE49-F238E27FC236}">
                  <a16:creationId xmlns:a16="http://schemas.microsoft.com/office/drawing/2014/main" id="{05F0CE63-9DE4-4A0F-803D-86EE90B09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296"/>
              <a:ext cx="912" cy="1200"/>
            </a:xfrm>
            <a:prstGeom prst="rect">
              <a:avLst/>
            </a:prstGeom>
            <a:noFill/>
            <a:ln w="9525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49161" name="Group 4">
              <a:extLst>
                <a:ext uri="{FF2B5EF4-FFF2-40B4-BE49-F238E27FC236}">
                  <a16:creationId xmlns:a16="http://schemas.microsoft.com/office/drawing/2014/main" id="{128AE46D-CF80-49E8-BDB2-4A0FBC354D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" y="1460"/>
              <a:ext cx="576" cy="864"/>
              <a:chOff x="2208" y="3600"/>
              <a:chExt cx="144" cy="324"/>
            </a:xfrm>
          </p:grpSpPr>
          <p:sp>
            <p:nvSpPr>
              <p:cNvPr id="49191" name="Line 5">
                <a:extLst>
                  <a:ext uri="{FF2B5EF4-FFF2-40B4-BE49-F238E27FC236}">
                    <a16:creationId xmlns:a16="http://schemas.microsoft.com/office/drawing/2014/main" id="{47B468BD-270E-4F13-A484-475B27F982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600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2" name="Line 6">
                <a:extLst>
                  <a:ext uri="{FF2B5EF4-FFF2-40B4-BE49-F238E27FC236}">
                    <a16:creationId xmlns:a16="http://schemas.microsoft.com/office/drawing/2014/main" id="{94E9FCAA-5203-4E4C-B37E-92191C3CF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622"/>
                <a:ext cx="0" cy="122"/>
              </a:xfrm>
              <a:prstGeom prst="line">
                <a:avLst/>
              </a:prstGeom>
              <a:noFill/>
              <a:ln w="381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3" name="Line 7">
                <a:extLst>
                  <a:ext uri="{FF2B5EF4-FFF2-40B4-BE49-F238E27FC236}">
                    <a16:creationId xmlns:a16="http://schemas.microsoft.com/office/drawing/2014/main" id="{7692BF84-EC59-4FCF-8504-1A7808ABA8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3622"/>
                <a:ext cx="0" cy="122"/>
              </a:xfrm>
              <a:prstGeom prst="line">
                <a:avLst/>
              </a:prstGeom>
              <a:noFill/>
              <a:ln w="381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4" name="Line 8">
                <a:extLst>
                  <a:ext uri="{FF2B5EF4-FFF2-40B4-BE49-F238E27FC236}">
                    <a16:creationId xmlns:a16="http://schemas.microsoft.com/office/drawing/2014/main" id="{402A076A-B4A4-4BBF-B6A9-D9EF0D81D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75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5" name="Line 9">
                <a:extLst>
                  <a:ext uri="{FF2B5EF4-FFF2-40B4-BE49-F238E27FC236}">
                    <a16:creationId xmlns:a16="http://schemas.microsoft.com/office/drawing/2014/main" id="{AB4AA9AB-8289-4E8C-90B9-8F5804D5B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778"/>
                <a:ext cx="0" cy="122"/>
              </a:xfrm>
              <a:prstGeom prst="line">
                <a:avLst/>
              </a:prstGeom>
              <a:noFill/>
              <a:ln w="381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6" name="Line 10">
                <a:extLst>
                  <a:ext uri="{FF2B5EF4-FFF2-40B4-BE49-F238E27FC236}">
                    <a16:creationId xmlns:a16="http://schemas.microsoft.com/office/drawing/2014/main" id="{1A64A159-D1D6-40B2-8B48-49239424E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3778"/>
                <a:ext cx="0" cy="122"/>
              </a:xfrm>
              <a:prstGeom prst="line">
                <a:avLst/>
              </a:prstGeom>
              <a:noFill/>
              <a:ln w="381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7" name="Line 11">
                <a:extLst>
                  <a:ext uri="{FF2B5EF4-FFF2-40B4-BE49-F238E27FC236}">
                    <a16:creationId xmlns:a16="http://schemas.microsoft.com/office/drawing/2014/main" id="{24B16961-6438-4112-8F44-A6C29C8AB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92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162" name="Line 12">
              <a:extLst>
                <a:ext uri="{FF2B5EF4-FFF2-40B4-BE49-F238E27FC236}">
                  <a16:creationId xmlns:a16="http://schemas.microsoft.com/office/drawing/2014/main" id="{60B2D869-A802-4608-9290-A22EFC33B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528"/>
              <a:ext cx="0" cy="144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3" name="Line 13">
              <a:extLst>
                <a:ext uri="{FF2B5EF4-FFF2-40B4-BE49-F238E27FC236}">
                  <a16:creationId xmlns:a16="http://schemas.microsoft.com/office/drawing/2014/main" id="{4F9A45C9-70A0-4D06-9C8C-522BE0112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" y="2536"/>
              <a:ext cx="0" cy="144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4" name="Line 14">
              <a:extLst>
                <a:ext uri="{FF2B5EF4-FFF2-40B4-BE49-F238E27FC236}">
                  <a16:creationId xmlns:a16="http://schemas.microsoft.com/office/drawing/2014/main" id="{DCD1048B-7CB2-46EA-9A95-33CFA22D5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0" y="2508"/>
              <a:ext cx="0" cy="144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5" name="Line 15">
              <a:extLst>
                <a:ext uri="{FF2B5EF4-FFF2-40B4-BE49-F238E27FC236}">
                  <a16:creationId xmlns:a16="http://schemas.microsoft.com/office/drawing/2014/main" id="{54215319-3AD4-4DD4-A3CA-C7F3394E6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" y="2508"/>
              <a:ext cx="0" cy="144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6" name="Line 16">
              <a:extLst>
                <a:ext uri="{FF2B5EF4-FFF2-40B4-BE49-F238E27FC236}">
                  <a16:creationId xmlns:a16="http://schemas.microsoft.com/office/drawing/2014/main" id="{24AEA1F9-EF75-4B7D-9E29-317ACA610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" y="2516"/>
              <a:ext cx="0" cy="336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7" name="Text Box 17">
              <a:extLst>
                <a:ext uri="{FF2B5EF4-FFF2-40B4-BE49-F238E27FC236}">
                  <a16:creationId xmlns:a16="http://schemas.microsoft.com/office/drawing/2014/main" id="{AE1F922D-55E0-4261-ABB1-04A34FB17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" y="1392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49168" name="Text Box 18">
              <a:extLst>
                <a:ext uri="{FF2B5EF4-FFF2-40B4-BE49-F238E27FC236}">
                  <a16:creationId xmlns:a16="http://schemas.microsoft.com/office/drawing/2014/main" id="{8AC49584-77D2-4C5D-879D-653BC9A78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1536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49169" name="Text Box 19">
              <a:extLst>
                <a:ext uri="{FF2B5EF4-FFF2-40B4-BE49-F238E27FC236}">
                  <a16:creationId xmlns:a16="http://schemas.microsoft.com/office/drawing/2014/main" id="{CE9188A0-1A3A-4613-A599-2D86AE69E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1968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49170" name="Text Box 20">
              <a:extLst>
                <a:ext uri="{FF2B5EF4-FFF2-40B4-BE49-F238E27FC236}">
                  <a16:creationId xmlns:a16="http://schemas.microsoft.com/office/drawing/2014/main" id="{43A277D4-91F4-4717-8B20-C529ABE19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" y="2064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49171" name="Text Box 21">
              <a:extLst>
                <a:ext uri="{FF2B5EF4-FFF2-40B4-BE49-F238E27FC236}">
                  <a16:creationId xmlns:a16="http://schemas.microsoft.com/office/drawing/2014/main" id="{606C2E5D-9E67-4C77-BA7A-8FE61F1D5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" y="1968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49172" name="Text Box 22">
              <a:extLst>
                <a:ext uri="{FF2B5EF4-FFF2-40B4-BE49-F238E27FC236}">
                  <a16:creationId xmlns:a16="http://schemas.microsoft.com/office/drawing/2014/main" id="{7CE7F04A-DE27-464E-BAC7-655BFA7FE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" y="1488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49173" name="Text Box 23">
              <a:extLst>
                <a:ext uri="{FF2B5EF4-FFF2-40B4-BE49-F238E27FC236}">
                  <a16:creationId xmlns:a16="http://schemas.microsoft.com/office/drawing/2014/main" id="{D270F8E6-2C77-4C0B-9B85-F2E28C217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" y="1584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49174" name="AutoShape 24">
              <a:extLst>
                <a:ext uri="{FF2B5EF4-FFF2-40B4-BE49-F238E27FC236}">
                  <a16:creationId xmlns:a16="http://schemas.microsoft.com/office/drawing/2014/main" id="{5B0BE47C-117F-4475-8148-7E21E4357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892"/>
              <a:ext cx="96" cy="96"/>
            </a:xfrm>
            <a:prstGeom prst="flowChartConnector">
              <a:avLst/>
            </a:prstGeom>
            <a:solidFill>
              <a:srgbClr val="008080"/>
            </a:solidFill>
            <a:ln w="9525">
              <a:solidFill>
                <a:srgbClr val="0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175" name="Text Box 25">
              <a:extLst>
                <a:ext uri="{FF2B5EF4-FFF2-40B4-BE49-F238E27FC236}">
                  <a16:creationId xmlns:a16="http://schemas.microsoft.com/office/drawing/2014/main" id="{CF976418-D64C-4953-8337-3C41F09DA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" y="1612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49176" name="Text Box 26">
              <a:extLst>
                <a:ext uri="{FF2B5EF4-FFF2-40B4-BE49-F238E27FC236}">
                  <a16:creationId xmlns:a16="http://schemas.microsoft.com/office/drawing/2014/main" id="{FBCBF573-6847-498F-ABF0-AC9D0FB0A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" y="864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49177" name="Text Box 27">
              <a:extLst>
                <a:ext uri="{FF2B5EF4-FFF2-40B4-BE49-F238E27FC236}">
                  <a16:creationId xmlns:a16="http://schemas.microsoft.com/office/drawing/2014/main" id="{F2F3B6E7-C278-4F81-9197-5E337CFF2B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864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49178" name="Text Box 28">
              <a:extLst>
                <a:ext uri="{FF2B5EF4-FFF2-40B4-BE49-F238E27FC236}">
                  <a16:creationId xmlns:a16="http://schemas.microsoft.com/office/drawing/2014/main" id="{A113F5D6-C6DE-407A-B325-DDAE2503D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" y="2592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49179" name="Text Box 29">
              <a:extLst>
                <a:ext uri="{FF2B5EF4-FFF2-40B4-BE49-F238E27FC236}">
                  <a16:creationId xmlns:a16="http://schemas.microsoft.com/office/drawing/2014/main" id="{99C23234-C4B8-4EF3-9E26-1E3ED1AD2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" y="2592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49180" name="Text Box 30">
              <a:extLst>
                <a:ext uri="{FF2B5EF4-FFF2-40B4-BE49-F238E27FC236}">
                  <a16:creationId xmlns:a16="http://schemas.microsoft.com/office/drawing/2014/main" id="{2421B135-EA98-4E7A-8D82-669A271EC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2544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49181" name="Text Box 31">
              <a:extLst>
                <a:ext uri="{FF2B5EF4-FFF2-40B4-BE49-F238E27FC236}">
                  <a16:creationId xmlns:a16="http://schemas.microsoft.com/office/drawing/2014/main" id="{CC69497D-9E2B-4563-B78A-DFAC4DC3E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" y="2544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49182" name="Text Box 32">
              <a:extLst>
                <a:ext uri="{FF2B5EF4-FFF2-40B4-BE49-F238E27FC236}">
                  <a16:creationId xmlns:a16="http://schemas.microsoft.com/office/drawing/2014/main" id="{64C37C60-A406-4B10-A70C-86947A73B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" y="884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49183" name="Line 33">
              <a:extLst>
                <a:ext uri="{FF2B5EF4-FFF2-40B4-BE49-F238E27FC236}">
                  <a16:creationId xmlns:a16="http://schemas.microsoft.com/office/drawing/2014/main" id="{D9EFD205-AF0C-45BD-BDF0-4BAB4771D5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1168"/>
              <a:ext cx="0" cy="144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4" name="Line 34">
              <a:extLst>
                <a:ext uri="{FF2B5EF4-FFF2-40B4-BE49-F238E27FC236}">
                  <a16:creationId xmlns:a16="http://schemas.microsoft.com/office/drawing/2014/main" id="{BB137DA7-9C20-40DE-BB3C-166088031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144"/>
              <a:ext cx="0" cy="144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5" name="Line 35">
              <a:extLst>
                <a:ext uri="{FF2B5EF4-FFF2-40B4-BE49-F238E27FC236}">
                  <a16:creationId xmlns:a16="http://schemas.microsoft.com/office/drawing/2014/main" id="{3B66B73D-DF9B-4C1B-B560-DB50ED15D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168"/>
              <a:ext cx="0" cy="144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6" name="Line 36">
              <a:extLst>
                <a:ext uri="{FF2B5EF4-FFF2-40B4-BE49-F238E27FC236}">
                  <a16:creationId xmlns:a16="http://schemas.microsoft.com/office/drawing/2014/main" id="{FCAE11D3-0951-4769-B66B-78850D81E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168"/>
              <a:ext cx="0" cy="144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7" name="Text Box 38">
              <a:extLst>
                <a:ext uri="{FF2B5EF4-FFF2-40B4-BE49-F238E27FC236}">
                  <a16:creationId xmlns:a16="http://schemas.microsoft.com/office/drawing/2014/main" id="{D9A39883-33BE-4A90-9A51-7BDFCC6DA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6" y="884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00" b="0" i="1">
                  <a:solidFill>
                    <a:schemeClr val="tx2"/>
                  </a:solidFill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49188" name="Text Box 39">
              <a:extLst>
                <a:ext uri="{FF2B5EF4-FFF2-40B4-BE49-F238E27FC236}">
                  <a16:creationId xmlns:a16="http://schemas.microsoft.com/office/drawing/2014/main" id="{6C70653D-6DA8-4A76-BAF3-E14ACD220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" y="2823"/>
              <a:ext cx="67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200">
                  <a:solidFill>
                    <a:schemeClr val="tx2"/>
                  </a:solidFill>
                  <a:ea typeface="宋体" panose="02010600030101010101" pitchFamily="2" charset="-122"/>
                </a:rPr>
                <a:t>公共端</a:t>
              </a:r>
            </a:p>
          </p:txBody>
        </p:sp>
        <p:sp>
          <p:nvSpPr>
            <p:cNvPr id="49189" name="Text Box 56">
              <a:extLst>
                <a:ext uri="{FF2B5EF4-FFF2-40B4-BE49-F238E27FC236}">
                  <a16:creationId xmlns:a16="http://schemas.microsoft.com/office/drawing/2014/main" id="{FF37CC03-A9C8-47DE-862A-A8C29D0A3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618"/>
              <a:ext cx="67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200">
                  <a:solidFill>
                    <a:schemeClr val="tx2"/>
                  </a:solidFill>
                  <a:ea typeface="宋体" panose="02010600030101010101" pitchFamily="2" charset="-122"/>
                </a:rPr>
                <a:t>公共端</a:t>
              </a:r>
            </a:p>
          </p:txBody>
        </p:sp>
        <p:sp>
          <p:nvSpPr>
            <p:cNvPr id="49190" name="Line 57">
              <a:extLst>
                <a:ext uri="{FF2B5EF4-FFF2-40B4-BE49-F238E27FC236}">
                  <a16:creationId xmlns:a16="http://schemas.microsoft.com/office/drawing/2014/main" id="{14E59919-61B2-4DE3-A428-01D47BCD49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0" y="845"/>
              <a:ext cx="0" cy="453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10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2">
            <a:extLst>
              <a:ext uri="{FF2B5EF4-FFF2-40B4-BE49-F238E27FC236}">
                <a16:creationId xmlns:a16="http://schemas.microsoft.com/office/drawing/2014/main" id="{7982B00D-267C-4100-8345-FDE741C66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15888"/>
            <a:ext cx="11664950" cy="471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Names and Active Levels(</a:t>
            </a:r>
            <a:r>
              <a:rPr lang="zh-CN" altLang="en-US" sz="36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信号名与有效电平</a:t>
            </a:r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36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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signal name should have an 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level(</a:t>
            </a:r>
            <a:r>
              <a:rPr lang="zh-CN" altLang="en-US" sz="2800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有效电平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associated with it.</a:t>
            </a:r>
            <a:endParaRPr lang="en-US" altLang="zh-CN" sz="2800" b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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signal is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high(</a:t>
            </a:r>
            <a:r>
              <a:rPr lang="zh-CN" altLang="en-US" sz="2800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高电平有效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)if it performs the named action or denotes the named condition when it is HIGH or 1.</a:t>
            </a:r>
            <a:endParaRPr lang="en-US" altLang="zh-CN" sz="2800" b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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signal is 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low(</a:t>
            </a:r>
            <a:r>
              <a:rPr lang="zh-CN" altLang="en-US" sz="2800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低电平有效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)if it performs the named action or denotes the named condition when it is LOW or 0. </a:t>
            </a:r>
            <a:endParaRPr lang="en-US" altLang="zh-CN" sz="2800" b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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Asserted(</a:t>
            </a:r>
            <a:r>
              <a:rPr lang="zh-CN" altLang="en-US" sz="2800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有效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dea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sserted or nagated(</a:t>
            </a:r>
            <a:r>
              <a:rPr lang="zh-CN" altLang="en-US" sz="2800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无效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b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219" name="直接连接符 6">
            <a:extLst>
              <a:ext uri="{FF2B5EF4-FFF2-40B4-BE49-F238E27FC236}">
                <a16:creationId xmlns:a16="http://schemas.microsoft.com/office/drawing/2014/main" id="{C14DD68E-A7BC-429E-9D4E-8111690A9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16275" y="5805488"/>
            <a:ext cx="12954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0" name="直接连接符 8">
            <a:extLst>
              <a:ext uri="{FF2B5EF4-FFF2-40B4-BE49-F238E27FC236}">
                <a16:creationId xmlns:a16="http://schemas.microsoft.com/office/drawing/2014/main" id="{8898A99C-8B80-4DAC-BFED-8A0494B6D7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63975" y="5300663"/>
            <a:ext cx="0" cy="10080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1" name="直接连接符 9">
            <a:extLst>
              <a:ext uri="{FF2B5EF4-FFF2-40B4-BE49-F238E27FC236}">
                <a16:creationId xmlns:a16="http://schemas.microsoft.com/office/drawing/2014/main" id="{0BCADE49-1F8F-4CC0-9D71-407BB5B613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48300" y="5767388"/>
            <a:ext cx="12954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" name="直接连接符 10">
            <a:extLst>
              <a:ext uri="{FF2B5EF4-FFF2-40B4-BE49-F238E27FC236}">
                <a16:creationId xmlns:a16="http://schemas.microsoft.com/office/drawing/2014/main" id="{1CFF2AAB-1AF9-48ED-B853-DEFC312590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0" y="5264150"/>
            <a:ext cx="0" cy="10080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3" name="椭圆 11">
            <a:extLst>
              <a:ext uri="{FF2B5EF4-FFF2-40B4-BE49-F238E27FC236}">
                <a16:creationId xmlns:a16="http://schemas.microsoft.com/office/drawing/2014/main" id="{35848B9B-1E44-410E-9AE3-91489A6E1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600" y="5734050"/>
            <a:ext cx="71438" cy="7143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00D57D-6C37-4227-9A01-DE132E18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0" y="930574"/>
            <a:ext cx="4887007" cy="18671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39568D-22C1-487F-AC56-E79A7E830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" y="2996940"/>
            <a:ext cx="6944694" cy="17242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6904DB-4DD4-44B2-BEAE-D24453C8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" y="4721206"/>
            <a:ext cx="4058216" cy="15051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FC3B90-C1A7-4A07-8E28-15BA3A7AABDA}"/>
              </a:ext>
            </a:extLst>
          </p:cNvPr>
          <p:cNvSpPr txBox="1"/>
          <p:nvPr/>
        </p:nvSpPr>
        <p:spPr>
          <a:xfrm>
            <a:off x="767260" y="332570"/>
            <a:ext cx="352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LED(light Emitting  Diode)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5B50FD-DD0B-4FF5-9EAD-2AD63118AB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3"/>
          <a:stretch/>
        </p:blipFill>
        <p:spPr>
          <a:xfrm>
            <a:off x="623240" y="930575"/>
            <a:ext cx="5382376" cy="18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2151"/>
      </p:ext>
    </p:extLst>
  </p:cSld>
  <p:clrMapOvr>
    <a:masterClrMapping/>
  </p:clrMapOvr>
  <p:transition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C0EF5-4B5B-488F-A4BD-AAE7EA5A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DF6FBA-1BE0-4EF6-9A82-76DF4DF71E2C}"/>
              </a:ext>
            </a:extLst>
          </p:cNvPr>
          <p:cNvSpPr/>
          <p:nvPr/>
        </p:nvSpPr>
        <p:spPr>
          <a:xfrm>
            <a:off x="551230" y="260350"/>
            <a:ext cx="4320600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使用共阳七段数码管设计的简单一位显示电路，何种输入情况下电路功耗最低？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8ECBEA-E65E-4860-9A1C-33FE1D69CC79}"/>
              </a:ext>
            </a:extLst>
          </p:cNvPr>
          <p:cNvSpPr/>
          <p:nvPr/>
        </p:nvSpPr>
        <p:spPr>
          <a:xfrm>
            <a:off x="742075" y="1628750"/>
            <a:ext cx="1800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1111111  </a:t>
            </a:r>
          </a:p>
          <a:p>
            <a:pPr marL="342900" indent="-342900">
              <a:buAutoNum type="alphaUcPeriod"/>
            </a:pPr>
            <a:r>
              <a:rPr lang="en-US" altLang="zh-CN" b="0" dirty="0"/>
              <a:t>0000000</a:t>
            </a:r>
          </a:p>
          <a:p>
            <a:pPr marL="342900" indent="-342900">
              <a:buAutoNum type="alphaUcPeriod"/>
            </a:pPr>
            <a:r>
              <a:rPr lang="en-US" altLang="zh-CN" b="0" dirty="0"/>
              <a:t>1111000</a:t>
            </a:r>
          </a:p>
          <a:p>
            <a:pPr marL="342900" indent="-342900">
              <a:buAutoNum type="alphaUcPeriod"/>
            </a:pPr>
            <a:r>
              <a:rPr lang="en-US" altLang="zh-CN" b="0" dirty="0"/>
              <a:t>0000111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510B4B-BB1C-4BB7-94D9-8FBF412A598B}"/>
              </a:ext>
            </a:extLst>
          </p:cNvPr>
          <p:cNvSpPr/>
          <p:nvPr/>
        </p:nvSpPr>
        <p:spPr>
          <a:xfrm>
            <a:off x="4871830" y="260350"/>
            <a:ext cx="523752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分析如图由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线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-8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线译码器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74LS138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构成的电路，其输出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Si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Ci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的逻辑函数表达式的描述正确的是哪一个？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5474" name="Picture 2" descr="blob.png">
            <a:extLst>
              <a:ext uri="{FF2B5EF4-FFF2-40B4-BE49-F238E27FC236}">
                <a16:creationId xmlns:a16="http://schemas.microsoft.com/office/drawing/2014/main" id="{4AC5B3D8-F5E9-472A-A0DE-D8A05353C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10" y="1556740"/>
            <a:ext cx="2304320" cy="31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B90AA9-F867-4018-9A76-8E6FAF1D9696}"/>
              </a:ext>
            </a:extLst>
          </p:cNvPr>
          <p:cNvSpPr/>
          <p:nvPr/>
        </p:nvSpPr>
        <p:spPr>
          <a:xfrm>
            <a:off x="4871333" y="4509150"/>
            <a:ext cx="4187365" cy="1879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AutoNum type="alphaUcPeriod"/>
            </a:pPr>
            <a:r>
              <a:rPr lang="it-IT" altLang="zh-CN" sz="2000" b="0" i="0" dirty="0">
                <a:solidFill>
                  <a:srgbClr val="333333"/>
                </a:solidFill>
                <a:effectLst/>
                <a:latin typeface="-apple-system"/>
              </a:rPr>
              <a:t>Si=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∑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-apple-system"/>
              </a:rPr>
              <a:t>m(1,2,3,4)</a:t>
            </a:r>
            <a:r>
              <a:rPr lang="zh-CN" altLang="it-IT" sz="2000" b="0" i="0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-apple-system"/>
              </a:rPr>
              <a:t>Ci=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-apple-system"/>
              </a:rPr>
              <a:t>m(3,4,6,7)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it-IT" altLang="zh-CN" sz="2000" b="0" dirty="0"/>
              <a:t>Si=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m(0,1,2,3)</a:t>
            </a:r>
            <a:r>
              <a:rPr lang="zh-CN" altLang="it-IT" sz="2000" b="0" dirty="0"/>
              <a:t>，</a:t>
            </a:r>
            <a:r>
              <a:rPr lang="it-IT" altLang="zh-CN" sz="2000" b="0" dirty="0"/>
              <a:t>Ci=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m(0,5,6,7)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it-IT" altLang="zh-CN" sz="2000" b="0" dirty="0"/>
              <a:t>Si=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m(1,2,4,7)</a:t>
            </a:r>
            <a:r>
              <a:rPr lang="zh-CN" altLang="it-IT" sz="2000" b="0" dirty="0"/>
              <a:t>，</a:t>
            </a:r>
            <a:r>
              <a:rPr lang="it-IT" altLang="zh-CN" sz="2000" b="0" dirty="0"/>
              <a:t>Ci=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m(3,5,6,7)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it-IT" altLang="zh-CN" sz="2000" b="0" dirty="0"/>
              <a:t>Si=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m(1,2,4,7)</a:t>
            </a:r>
            <a:r>
              <a:rPr lang="zh-CN" altLang="it-IT" sz="2000" b="0" dirty="0"/>
              <a:t>，</a:t>
            </a:r>
            <a:r>
              <a:rPr lang="it-IT" altLang="zh-CN" sz="2000" b="0" dirty="0"/>
              <a:t>Ci=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m(4,5,6,7)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5548730"/>
      </p:ext>
    </p:extLst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>
            <a:extLst>
              <a:ext uri="{FF2B5EF4-FFF2-40B4-BE49-F238E27FC236}">
                <a16:creationId xmlns:a16="http://schemas.microsoft.com/office/drawing/2014/main" id="{293DEBF3-AFC3-4A61-AA14-CFDF3D553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47675"/>
            <a:ext cx="3995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常用的集成七段显示译码器 </a:t>
            </a:r>
          </a:p>
        </p:txBody>
      </p:sp>
      <p:sp>
        <p:nvSpPr>
          <p:cNvPr id="50179" name="Rectangle 5">
            <a:extLst>
              <a:ext uri="{FF2B5EF4-FFF2-40B4-BE49-F238E27FC236}">
                <a16:creationId xmlns:a16="http://schemas.microsoft.com/office/drawing/2014/main" id="{6C1B718E-463D-452A-907B-5E1DF105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5" y="449263"/>
            <a:ext cx="5748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----------CMOS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七段显示译码器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74HC4511</a:t>
            </a:r>
            <a:endParaRPr kumimoji="1" lang="en-US" altLang="zh-CN" sz="2400">
              <a:solidFill>
                <a:srgbClr val="000066"/>
              </a:solidFill>
              <a:latin typeface="楷体_GB2312" pitchFamily="49" charset="-122"/>
            </a:endParaRPr>
          </a:p>
        </p:txBody>
      </p:sp>
      <p:graphicFrame>
        <p:nvGraphicFramePr>
          <p:cNvPr id="50180" name="Object 6">
            <a:extLst>
              <a:ext uri="{FF2B5EF4-FFF2-40B4-BE49-F238E27FC236}">
                <a16:creationId xmlns:a16="http://schemas.microsoft.com/office/drawing/2014/main" id="{213EFA19-20C7-479C-904D-B122429D7A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150" y="1412875"/>
          <a:ext cx="2817813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7" name="Picture" r:id="rId3" imgW="1383011" imgH="1028510" progId="Word.Picture.8">
                  <p:embed/>
                </p:oleObj>
              </mc:Choice>
              <mc:Fallback>
                <p:oleObj name="Picture" r:id="rId3" imgW="1383011" imgH="1028510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1412875"/>
                        <a:ext cx="2817813" cy="179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矩形 1">
            <a:extLst>
              <a:ext uri="{FF2B5EF4-FFF2-40B4-BE49-F238E27FC236}">
                <a16:creationId xmlns:a16="http://schemas.microsoft.com/office/drawing/2014/main" id="{72CCB1D4-F7A7-4D8B-98A6-AE76B384F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8" y="3411538"/>
            <a:ext cx="558958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4511</a:t>
            </a:r>
            <a:r>
              <a:rPr lang="zh-CN" altLang="en-US" sz="2000">
                <a:solidFill>
                  <a:schemeClr val="tx2"/>
                </a:solidFill>
                <a:ea typeface="宋体" panose="02010600030101010101" pitchFamily="2" charset="-122"/>
              </a:rPr>
              <a:t>输出高电平有效，</a:t>
            </a:r>
            <a:r>
              <a:rPr lang="zh-CN" altLang="en-US" sz="2000">
                <a:solidFill>
                  <a:srgbClr val="0000FF"/>
                </a:solidFill>
                <a:ea typeface="宋体" panose="02010600030101010101" pitchFamily="2" charset="-122"/>
              </a:rPr>
              <a:t>用于驱动</a:t>
            </a:r>
            <a:r>
              <a:rPr lang="zh-CN" altLang="en-US" sz="2000">
                <a:ea typeface="宋体" panose="02010600030101010101" pitchFamily="2" charset="-122"/>
              </a:rPr>
              <a:t>共阴极 </a:t>
            </a:r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LED </a:t>
            </a:r>
            <a:r>
              <a:rPr lang="zh-CN" altLang="en-US" sz="2000">
                <a:solidFill>
                  <a:srgbClr val="0000FF"/>
                </a:solidFill>
                <a:ea typeface="宋体" panose="02010600030101010101" pitchFamily="2" charset="-122"/>
              </a:rPr>
              <a:t>（数码管）显示器的 </a:t>
            </a:r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BCD </a:t>
            </a:r>
            <a:r>
              <a:rPr lang="zh-CN" altLang="en-US" sz="2000">
                <a:solidFill>
                  <a:srgbClr val="0000FF"/>
                </a:solidFill>
                <a:ea typeface="宋体" panose="02010600030101010101" pitchFamily="2" charset="-122"/>
              </a:rPr>
              <a:t>码</a:t>
            </a:r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—</a:t>
            </a:r>
            <a:r>
              <a:rPr lang="zh-CN" altLang="en-US" sz="2000">
                <a:solidFill>
                  <a:srgbClr val="0000FF"/>
                </a:solidFill>
                <a:ea typeface="宋体" panose="02010600030101010101" pitchFamily="2" charset="-122"/>
              </a:rPr>
              <a:t>七段码译码器，具有</a:t>
            </a:r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BCD</a:t>
            </a:r>
            <a:r>
              <a:rPr lang="zh-CN" altLang="en-US" sz="2000">
                <a:solidFill>
                  <a:srgbClr val="0000FF"/>
                </a:solidFill>
                <a:ea typeface="宋体" panose="02010600030101010101" pitchFamily="2" charset="-122"/>
              </a:rPr>
              <a:t>转换、消隐和锁存控制、七段译码及驱动功能的</a:t>
            </a:r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CMOS</a:t>
            </a:r>
            <a:r>
              <a:rPr lang="zh-CN" altLang="en-US" sz="2000">
                <a:solidFill>
                  <a:srgbClr val="0000FF"/>
                </a:solidFill>
                <a:ea typeface="宋体" panose="02010600030101010101" pitchFamily="2" charset="-122"/>
              </a:rPr>
              <a:t>电路，能提供较大的拉电流，可直接驱动</a:t>
            </a:r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LED</a:t>
            </a:r>
            <a:r>
              <a:rPr lang="zh-CN" altLang="en-US" sz="2000">
                <a:solidFill>
                  <a:srgbClr val="0000FF"/>
                </a:solidFill>
                <a:ea typeface="宋体" panose="02010600030101010101" pitchFamily="2" charset="-122"/>
              </a:rPr>
              <a:t>显示器，有拒绝伪码的特点。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6C08BA8-D0D6-4B9F-928D-AD6066349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1"/>
          <a:stretch>
            <a:fillRect/>
          </a:stretch>
        </p:blipFill>
        <p:spPr bwMode="auto">
          <a:xfrm>
            <a:off x="7032625" y="1479550"/>
            <a:ext cx="4103688" cy="345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26">
            <a:extLst>
              <a:ext uri="{FF2B5EF4-FFF2-40B4-BE49-F238E27FC236}">
                <a16:creationId xmlns:a16="http://schemas.microsoft.com/office/drawing/2014/main" id="{80BBB800-8C6E-4084-AAAC-8ACEB8E9E8EA}"/>
              </a:ext>
            </a:extLst>
          </p:cNvPr>
          <p:cNvGrpSpPr>
            <a:grpSpLocks/>
          </p:cNvGrpSpPr>
          <p:nvPr/>
        </p:nvGrpSpPr>
        <p:grpSpPr bwMode="auto">
          <a:xfrm>
            <a:off x="1847850" y="1341438"/>
            <a:ext cx="8353425" cy="4432300"/>
            <a:chOff x="204" y="845"/>
            <a:chExt cx="5262" cy="2792"/>
          </a:xfrm>
        </p:grpSpPr>
        <p:graphicFrame>
          <p:nvGraphicFramePr>
            <p:cNvPr id="51204" name="Object 174">
              <a:extLst>
                <a:ext uri="{FF2B5EF4-FFF2-40B4-BE49-F238E27FC236}">
                  <a16:creationId xmlns:a16="http://schemas.microsoft.com/office/drawing/2014/main" id="{A9AB4814-F386-4FF1-8E6E-8762391C70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3" y="1571"/>
            <a:ext cx="113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66" name="图片" r:id="rId3" imgW="95693" imgH="151894" progId="Word.Picture.8">
                    <p:embed/>
                  </p:oleObj>
                </mc:Choice>
                <mc:Fallback>
                  <p:oleObj name="图片" r:id="rId3" imgW="95693" imgH="151894" progId="Word.Picture.8">
                    <p:embed/>
                    <p:pic>
                      <p:nvPicPr>
                        <p:cNvPr id="0" name="Object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3" y="1571"/>
                          <a:ext cx="113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5" name="Object 173">
              <a:extLst>
                <a:ext uri="{FF2B5EF4-FFF2-40B4-BE49-F238E27FC236}">
                  <a16:creationId xmlns:a16="http://schemas.microsoft.com/office/drawing/2014/main" id="{77870439-4BD2-48DC-A239-A3EB1B8590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57" y="1752"/>
            <a:ext cx="113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67" name="图片" r:id="rId5" imgW="95693" imgH="151894" progId="Word.Picture.8">
                    <p:embed/>
                  </p:oleObj>
                </mc:Choice>
                <mc:Fallback>
                  <p:oleObj name="图片" r:id="rId5" imgW="95693" imgH="151894" progId="Word.Picture.8">
                    <p:embed/>
                    <p:pic>
                      <p:nvPicPr>
                        <p:cNvPr id="0" name="Object 1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7" y="1752"/>
                          <a:ext cx="113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6" name="Object 172">
              <a:extLst>
                <a:ext uri="{FF2B5EF4-FFF2-40B4-BE49-F238E27FC236}">
                  <a16:creationId xmlns:a16="http://schemas.microsoft.com/office/drawing/2014/main" id="{E76FC489-0864-4173-BA36-5740F2BFD3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3" y="1950"/>
            <a:ext cx="132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68" name="图片" r:id="rId7" imgW="95693" imgH="151894" progId="Word.Picture.8">
                    <p:embed/>
                  </p:oleObj>
                </mc:Choice>
                <mc:Fallback>
                  <p:oleObj name="图片" r:id="rId7" imgW="95693" imgH="151894" progId="Word.Picture.8">
                    <p:embed/>
                    <p:pic>
                      <p:nvPicPr>
                        <p:cNvPr id="0" name="Object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3" y="1950"/>
                          <a:ext cx="132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7" name="Object 171">
              <a:extLst>
                <a:ext uri="{FF2B5EF4-FFF2-40B4-BE49-F238E27FC236}">
                  <a16:creationId xmlns:a16="http://schemas.microsoft.com/office/drawing/2014/main" id="{1555C3D7-F180-4B38-AA66-7FF4100094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97" y="2160"/>
            <a:ext cx="14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69" name="图片" r:id="rId9" imgW="95693" imgH="151894" progId="Word.Picture.8">
                    <p:embed/>
                  </p:oleObj>
                </mc:Choice>
                <mc:Fallback>
                  <p:oleObj name="图片" r:id="rId9" imgW="95693" imgH="151894" progId="Word.Picture.8">
                    <p:embed/>
                    <p:pic>
                      <p:nvPicPr>
                        <p:cNvPr id="0" name="Object 1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7" y="2160"/>
                          <a:ext cx="142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8" name="Object 170">
              <a:extLst>
                <a:ext uri="{FF2B5EF4-FFF2-40B4-BE49-F238E27FC236}">
                  <a16:creationId xmlns:a16="http://schemas.microsoft.com/office/drawing/2014/main" id="{B8084740-BD93-436B-B5EE-EEF94E6389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23" y="2387"/>
            <a:ext cx="116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0" name="图片" r:id="rId11" imgW="95693" imgH="151894" progId="Word.Picture.8">
                    <p:embed/>
                  </p:oleObj>
                </mc:Choice>
                <mc:Fallback>
                  <p:oleObj name="图片" r:id="rId11" imgW="95693" imgH="151894" progId="Word.Picture.8">
                    <p:embed/>
                    <p:pic>
                      <p:nvPicPr>
                        <p:cNvPr id="0" name="Object 1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3" y="2387"/>
                          <a:ext cx="116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9" name="Object 169">
              <a:extLst>
                <a:ext uri="{FF2B5EF4-FFF2-40B4-BE49-F238E27FC236}">
                  <a16:creationId xmlns:a16="http://schemas.microsoft.com/office/drawing/2014/main" id="{07E7A27F-9981-495A-9170-58DE727D3C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50" y="2614"/>
            <a:ext cx="113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1" name="图片" r:id="rId13" imgW="95693" imgH="151894" progId="Word.Picture.8">
                    <p:embed/>
                  </p:oleObj>
                </mc:Choice>
                <mc:Fallback>
                  <p:oleObj name="图片" r:id="rId13" imgW="95693" imgH="151894" progId="Word.Picture.8">
                    <p:embed/>
                    <p:pic>
                      <p:nvPicPr>
                        <p:cNvPr id="0" name="Object 1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0" y="2614"/>
                          <a:ext cx="113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0" name="Object 168">
              <a:extLst>
                <a:ext uri="{FF2B5EF4-FFF2-40B4-BE49-F238E27FC236}">
                  <a16:creationId xmlns:a16="http://schemas.microsoft.com/office/drawing/2014/main" id="{90050397-7B51-4134-9E33-323D2E82B5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8" y="2795"/>
            <a:ext cx="11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2" name="图片" r:id="rId15" imgW="95693" imgH="151894" progId="Word.Picture.8">
                    <p:embed/>
                  </p:oleObj>
                </mc:Choice>
                <mc:Fallback>
                  <p:oleObj name="图片" r:id="rId15" imgW="95693" imgH="151894" progId="Word.Picture.8">
                    <p:embed/>
                    <p:pic>
                      <p:nvPicPr>
                        <p:cNvPr id="0" name="Object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8" y="2795"/>
                          <a:ext cx="117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1" name="Object 167">
              <a:extLst>
                <a:ext uri="{FF2B5EF4-FFF2-40B4-BE49-F238E27FC236}">
                  <a16:creationId xmlns:a16="http://schemas.microsoft.com/office/drawing/2014/main" id="{4FAB8CE2-58F4-42BF-9D01-24DBE31D64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2" y="3022"/>
            <a:ext cx="14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3" name="图片" r:id="rId17" imgW="95693" imgH="151894" progId="Word.Picture.8">
                    <p:embed/>
                  </p:oleObj>
                </mc:Choice>
                <mc:Fallback>
                  <p:oleObj name="图片" r:id="rId17" imgW="95693" imgH="151894" progId="Word.Picture.8">
                    <p:embed/>
                    <p:pic>
                      <p:nvPicPr>
                        <p:cNvPr id="0" name="Object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2" y="3022"/>
                          <a:ext cx="142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2" name="Object 166">
              <a:extLst>
                <a:ext uri="{FF2B5EF4-FFF2-40B4-BE49-F238E27FC236}">
                  <a16:creationId xmlns:a16="http://schemas.microsoft.com/office/drawing/2014/main" id="{1073A153-715F-4343-B4C3-E222D3D01E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3" y="3203"/>
            <a:ext cx="141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4" name="图片" r:id="rId19" imgW="95693" imgH="151894" progId="Word.Picture.8">
                    <p:embed/>
                  </p:oleObj>
                </mc:Choice>
                <mc:Fallback>
                  <p:oleObj name="图片" r:id="rId19" imgW="95693" imgH="151894" progId="Word.Picture.8">
                    <p:embed/>
                    <p:pic>
                      <p:nvPicPr>
                        <p:cNvPr id="0" name="Object 1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3" y="3203"/>
                          <a:ext cx="141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3" name="Object 165">
              <a:extLst>
                <a:ext uri="{FF2B5EF4-FFF2-40B4-BE49-F238E27FC236}">
                  <a16:creationId xmlns:a16="http://schemas.microsoft.com/office/drawing/2014/main" id="{2EB37A3A-156E-43D2-9183-4AADAC7385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8" y="3430"/>
            <a:ext cx="11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5" name="Picture" r:id="rId21" imgW="96095" imgH="151649" progId="Word.Picture.8">
                    <p:embed/>
                  </p:oleObj>
                </mc:Choice>
                <mc:Fallback>
                  <p:oleObj name="Picture" r:id="rId21" imgW="96095" imgH="151649" progId="Word.Picture.8">
                    <p:embed/>
                    <p:pic>
                      <p:nvPicPr>
                        <p:cNvPr id="0" name="Object 1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8" y="3430"/>
                          <a:ext cx="117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4" name="Rectangle 385">
              <a:extLst>
                <a:ext uri="{FF2B5EF4-FFF2-40B4-BE49-F238E27FC236}">
                  <a16:creationId xmlns:a16="http://schemas.microsoft.com/office/drawing/2014/main" id="{0C086244-B310-42BC-8D43-34EEB5DC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1117"/>
              <a:ext cx="622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LT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215" name="Rectangle 559">
              <a:extLst>
                <a:ext uri="{FF2B5EF4-FFF2-40B4-BE49-F238E27FC236}">
                  <a16:creationId xmlns:a16="http://schemas.microsoft.com/office/drawing/2014/main" id="{95C87791-8344-42E0-BF2E-9ED419D55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3426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216" name="Rectangle 558">
              <a:extLst>
                <a:ext uri="{FF2B5EF4-FFF2-40B4-BE49-F238E27FC236}">
                  <a16:creationId xmlns:a16="http://schemas.microsoft.com/office/drawing/2014/main" id="{B66BF6C3-5208-4264-AB70-36D4D7975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17" name="Rectangle 557">
              <a:extLst>
                <a:ext uri="{FF2B5EF4-FFF2-40B4-BE49-F238E27FC236}">
                  <a16:creationId xmlns:a16="http://schemas.microsoft.com/office/drawing/2014/main" id="{37F0304D-0660-45D0-9835-711E1BB60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18" name="Rectangle 556">
              <a:extLst>
                <a:ext uri="{FF2B5EF4-FFF2-40B4-BE49-F238E27FC236}">
                  <a16:creationId xmlns:a16="http://schemas.microsoft.com/office/drawing/2014/main" id="{F32C0D5B-5605-42B7-8631-201990F30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426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19" name="Rectangle 555">
              <a:extLst>
                <a:ext uri="{FF2B5EF4-FFF2-40B4-BE49-F238E27FC236}">
                  <a16:creationId xmlns:a16="http://schemas.microsoft.com/office/drawing/2014/main" id="{3AA0106A-A263-4A97-BF20-7E5EF7352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20" name="Rectangle 554">
              <a:extLst>
                <a:ext uri="{FF2B5EF4-FFF2-40B4-BE49-F238E27FC236}">
                  <a16:creationId xmlns:a16="http://schemas.microsoft.com/office/drawing/2014/main" id="{280CAD3F-AAE7-4D49-B56E-CBC501B85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21" name="Rectangle 553">
              <a:extLst>
                <a:ext uri="{FF2B5EF4-FFF2-40B4-BE49-F238E27FC236}">
                  <a16:creationId xmlns:a16="http://schemas.microsoft.com/office/drawing/2014/main" id="{C3286BD9-0FF5-418E-B73C-015E7982A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22" name="Rectangle 552">
              <a:extLst>
                <a:ext uri="{FF2B5EF4-FFF2-40B4-BE49-F238E27FC236}">
                  <a16:creationId xmlns:a16="http://schemas.microsoft.com/office/drawing/2014/main" id="{3F421C08-F247-401F-B6FE-2C2EBD06B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23" name="Rectangle 551">
              <a:extLst>
                <a:ext uri="{FF2B5EF4-FFF2-40B4-BE49-F238E27FC236}">
                  <a16:creationId xmlns:a16="http://schemas.microsoft.com/office/drawing/2014/main" id="{AAF0ABA7-1796-46F6-B92D-8B7FA3DDC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24" name="Rectangle 550">
              <a:extLst>
                <a:ext uri="{FF2B5EF4-FFF2-40B4-BE49-F238E27FC236}">
                  <a16:creationId xmlns:a16="http://schemas.microsoft.com/office/drawing/2014/main" id="{8560F63E-651B-473B-B832-58CB298BB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25" name="Rectangle 549">
              <a:extLst>
                <a:ext uri="{FF2B5EF4-FFF2-40B4-BE49-F238E27FC236}">
                  <a16:creationId xmlns:a16="http://schemas.microsoft.com/office/drawing/2014/main" id="{337AFAFA-1255-471B-BB13-AB8C9F80D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26" name="Rectangle 548">
              <a:extLst>
                <a:ext uri="{FF2B5EF4-FFF2-40B4-BE49-F238E27FC236}">
                  <a16:creationId xmlns:a16="http://schemas.microsoft.com/office/drawing/2014/main" id="{DEBB34CC-3C78-4CD3-BE85-AE943CF70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3426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27" name="Rectangle 547">
              <a:extLst>
                <a:ext uri="{FF2B5EF4-FFF2-40B4-BE49-F238E27FC236}">
                  <a16:creationId xmlns:a16="http://schemas.microsoft.com/office/drawing/2014/main" id="{794FA5B8-89F0-4C4D-ABC8-B1F480BE5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426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28" name="Rectangle 546">
              <a:extLst>
                <a:ext uri="{FF2B5EF4-FFF2-40B4-BE49-F238E27FC236}">
                  <a16:creationId xmlns:a16="http://schemas.microsoft.com/office/drawing/2014/main" id="{9B417B80-9D23-4CFF-9939-2248C2B09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426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29" name="Rectangle 545">
              <a:extLst>
                <a:ext uri="{FF2B5EF4-FFF2-40B4-BE49-F238E27FC236}">
                  <a16:creationId xmlns:a16="http://schemas.microsoft.com/office/drawing/2014/main" id="{05D53697-2329-48F4-BE3E-E4C0659DF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426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30" name="Rectangle 544">
              <a:extLst>
                <a:ext uri="{FF2B5EF4-FFF2-40B4-BE49-F238E27FC236}">
                  <a16:creationId xmlns:a16="http://schemas.microsoft.com/office/drawing/2014/main" id="{73943899-4B72-48A7-AC8C-D912442FA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3426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51231" name="Rectangle 543">
              <a:extLst>
                <a:ext uri="{FF2B5EF4-FFF2-40B4-BE49-F238E27FC236}">
                  <a16:creationId xmlns:a16="http://schemas.microsoft.com/office/drawing/2014/main" id="{6EF07907-46D0-4F9B-B03E-4FEA7F917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3215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232" name="Rectangle 542">
              <a:extLst>
                <a:ext uri="{FF2B5EF4-FFF2-40B4-BE49-F238E27FC236}">
                  <a16:creationId xmlns:a16="http://schemas.microsoft.com/office/drawing/2014/main" id="{12CAD4DE-364E-4CA1-9CFE-76DB420E2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33" name="Rectangle 541">
              <a:extLst>
                <a:ext uri="{FF2B5EF4-FFF2-40B4-BE49-F238E27FC236}">
                  <a16:creationId xmlns:a16="http://schemas.microsoft.com/office/drawing/2014/main" id="{78B9B528-34DB-4AAC-82E8-CA9E30EEC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34" name="Rectangle 540">
              <a:extLst>
                <a:ext uri="{FF2B5EF4-FFF2-40B4-BE49-F238E27FC236}">
                  <a16:creationId xmlns:a16="http://schemas.microsoft.com/office/drawing/2014/main" id="{094E1268-5710-4F71-B249-93D9CAACA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215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35" name="Rectangle 539">
              <a:extLst>
                <a:ext uri="{FF2B5EF4-FFF2-40B4-BE49-F238E27FC236}">
                  <a16:creationId xmlns:a16="http://schemas.microsoft.com/office/drawing/2014/main" id="{C8261664-39D5-4558-BF60-74EF2B4E3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36" name="Rectangle 538">
              <a:extLst>
                <a:ext uri="{FF2B5EF4-FFF2-40B4-BE49-F238E27FC236}">
                  <a16:creationId xmlns:a16="http://schemas.microsoft.com/office/drawing/2014/main" id="{5CFBDEAC-1DDE-4A3A-A5FC-742503744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37" name="Rectangle 537">
              <a:extLst>
                <a:ext uri="{FF2B5EF4-FFF2-40B4-BE49-F238E27FC236}">
                  <a16:creationId xmlns:a16="http://schemas.microsoft.com/office/drawing/2014/main" id="{820AF335-D9D3-485A-B27E-A2229DD9B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38" name="Rectangle 536">
              <a:extLst>
                <a:ext uri="{FF2B5EF4-FFF2-40B4-BE49-F238E27FC236}">
                  <a16:creationId xmlns:a16="http://schemas.microsoft.com/office/drawing/2014/main" id="{57DBF45A-61B2-45D9-8E24-102B02038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39" name="Rectangle 535">
              <a:extLst>
                <a:ext uri="{FF2B5EF4-FFF2-40B4-BE49-F238E27FC236}">
                  <a16:creationId xmlns:a16="http://schemas.microsoft.com/office/drawing/2014/main" id="{7F4EFF7C-8748-45E5-8ED5-7098AE266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40" name="Rectangle 534">
              <a:extLst>
                <a:ext uri="{FF2B5EF4-FFF2-40B4-BE49-F238E27FC236}">
                  <a16:creationId xmlns:a16="http://schemas.microsoft.com/office/drawing/2014/main" id="{F126FDC4-4B45-4686-B2CF-1DE9A7AD0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41" name="Rectangle 533">
              <a:extLst>
                <a:ext uri="{FF2B5EF4-FFF2-40B4-BE49-F238E27FC236}">
                  <a16:creationId xmlns:a16="http://schemas.microsoft.com/office/drawing/2014/main" id="{4AFB98AA-477F-4861-A205-FC24E01E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42" name="Rectangle 532">
              <a:extLst>
                <a:ext uri="{FF2B5EF4-FFF2-40B4-BE49-F238E27FC236}">
                  <a16:creationId xmlns:a16="http://schemas.microsoft.com/office/drawing/2014/main" id="{5128C6B5-1F99-4746-A5A6-9A743B28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3215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43" name="Rectangle 531">
              <a:extLst>
                <a:ext uri="{FF2B5EF4-FFF2-40B4-BE49-F238E27FC236}">
                  <a16:creationId xmlns:a16="http://schemas.microsoft.com/office/drawing/2014/main" id="{6230EC40-D34B-4467-A72F-B880429C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215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44" name="Rectangle 530">
              <a:extLst>
                <a:ext uri="{FF2B5EF4-FFF2-40B4-BE49-F238E27FC236}">
                  <a16:creationId xmlns:a16="http://schemas.microsoft.com/office/drawing/2014/main" id="{CCBD33F3-13D9-4F81-AD5C-8FDF680A1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215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45" name="Rectangle 529">
              <a:extLst>
                <a:ext uri="{FF2B5EF4-FFF2-40B4-BE49-F238E27FC236}">
                  <a16:creationId xmlns:a16="http://schemas.microsoft.com/office/drawing/2014/main" id="{36DD1007-EFA4-4DAE-9AEB-5D9D8CEC1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215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46" name="Rectangle 528">
              <a:extLst>
                <a:ext uri="{FF2B5EF4-FFF2-40B4-BE49-F238E27FC236}">
                  <a16:creationId xmlns:a16="http://schemas.microsoft.com/office/drawing/2014/main" id="{3A165A1F-AD93-4AA1-B1C3-4A23C731D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3215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51247" name="Rectangle 527">
              <a:extLst>
                <a:ext uri="{FF2B5EF4-FFF2-40B4-BE49-F238E27FC236}">
                  <a16:creationId xmlns:a16="http://schemas.microsoft.com/office/drawing/2014/main" id="{3ACB18C6-036E-465C-A354-377245D6B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3004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248" name="Rectangle 526">
              <a:extLst>
                <a:ext uri="{FF2B5EF4-FFF2-40B4-BE49-F238E27FC236}">
                  <a16:creationId xmlns:a16="http://schemas.microsoft.com/office/drawing/2014/main" id="{E5EB4B66-5410-413A-94D8-F26F8B315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49" name="Rectangle 525">
              <a:extLst>
                <a:ext uri="{FF2B5EF4-FFF2-40B4-BE49-F238E27FC236}">
                  <a16:creationId xmlns:a16="http://schemas.microsoft.com/office/drawing/2014/main" id="{B143469C-6810-4A94-8707-44BD076FA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50" name="Rectangle 524">
              <a:extLst>
                <a:ext uri="{FF2B5EF4-FFF2-40B4-BE49-F238E27FC236}">
                  <a16:creationId xmlns:a16="http://schemas.microsoft.com/office/drawing/2014/main" id="{562FDCC1-C5CD-4DC8-B889-494C01FB2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004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51" name="Rectangle 523">
              <a:extLst>
                <a:ext uri="{FF2B5EF4-FFF2-40B4-BE49-F238E27FC236}">
                  <a16:creationId xmlns:a16="http://schemas.microsoft.com/office/drawing/2014/main" id="{8A9B911F-B784-4288-9ED5-557F7DF8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52" name="Rectangle 522">
              <a:extLst>
                <a:ext uri="{FF2B5EF4-FFF2-40B4-BE49-F238E27FC236}">
                  <a16:creationId xmlns:a16="http://schemas.microsoft.com/office/drawing/2014/main" id="{B7983D03-964D-4FE6-89B5-8C450AB5C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53" name="Rectangle 521">
              <a:extLst>
                <a:ext uri="{FF2B5EF4-FFF2-40B4-BE49-F238E27FC236}">
                  <a16:creationId xmlns:a16="http://schemas.microsoft.com/office/drawing/2014/main" id="{2EAC6D89-989E-4C66-A5D3-C48BCE344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54" name="Rectangle 520">
              <a:extLst>
                <a:ext uri="{FF2B5EF4-FFF2-40B4-BE49-F238E27FC236}">
                  <a16:creationId xmlns:a16="http://schemas.microsoft.com/office/drawing/2014/main" id="{36DE5817-3F3D-4E15-98CB-6D6CA2586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55" name="Rectangle 519">
              <a:extLst>
                <a:ext uri="{FF2B5EF4-FFF2-40B4-BE49-F238E27FC236}">
                  <a16:creationId xmlns:a16="http://schemas.microsoft.com/office/drawing/2014/main" id="{B99B1BD8-378F-458A-99C6-734EDC4ED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56" name="Rectangle 518">
              <a:extLst>
                <a:ext uri="{FF2B5EF4-FFF2-40B4-BE49-F238E27FC236}">
                  <a16:creationId xmlns:a16="http://schemas.microsoft.com/office/drawing/2014/main" id="{B0676CDC-9818-4D0A-929D-5C890819A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57" name="Rectangle 517">
              <a:extLst>
                <a:ext uri="{FF2B5EF4-FFF2-40B4-BE49-F238E27FC236}">
                  <a16:creationId xmlns:a16="http://schemas.microsoft.com/office/drawing/2014/main" id="{2EB68C79-637B-43EE-A1F4-9297B1DE9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58" name="Rectangle 516">
              <a:extLst>
                <a:ext uri="{FF2B5EF4-FFF2-40B4-BE49-F238E27FC236}">
                  <a16:creationId xmlns:a16="http://schemas.microsoft.com/office/drawing/2014/main" id="{D0C9B012-4544-4618-B7B2-981F38D26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3004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59" name="Rectangle 515">
              <a:extLst>
                <a:ext uri="{FF2B5EF4-FFF2-40B4-BE49-F238E27FC236}">
                  <a16:creationId xmlns:a16="http://schemas.microsoft.com/office/drawing/2014/main" id="{6691C141-E20D-4658-BED4-E7DCB6631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04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60" name="Rectangle 514">
              <a:extLst>
                <a:ext uri="{FF2B5EF4-FFF2-40B4-BE49-F238E27FC236}">
                  <a16:creationId xmlns:a16="http://schemas.microsoft.com/office/drawing/2014/main" id="{CB07607D-F350-4EA2-9D0C-19DE583ED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004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61" name="Rectangle 513">
              <a:extLst>
                <a:ext uri="{FF2B5EF4-FFF2-40B4-BE49-F238E27FC236}">
                  <a16:creationId xmlns:a16="http://schemas.microsoft.com/office/drawing/2014/main" id="{9E062196-909E-4486-889B-90A9FCFB1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04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62" name="Rectangle 512">
              <a:extLst>
                <a:ext uri="{FF2B5EF4-FFF2-40B4-BE49-F238E27FC236}">
                  <a16:creationId xmlns:a16="http://schemas.microsoft.com/office/drawing/2014/main" id="{205631A9-B98A-4601-B9D3-325B210B6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3004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1263" name="Rectangle 511">
              <a:extLst>
                <a:ext uri="{FF2B5EF4-FFF2-40B4-BE49-F238E27FC236}">
                  <a16:creationId xmlns:a16="http://schemas.microsoft.com/office/drawing/2014/main" id="{351F6CED-FE14-4B1D-8379-8CDA6871F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2793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264" name="Rectangle 510">
              <a:extLst>
                <a:ext uri="{FF2B5EF4-FFF2-40B4-BE49-F238E27FC236}">
                  <a16:creationId xmlns:a16="http://schemas.microsoft.com/office/drawing/2014/main" id="{3CECBB99-E62D-4194-83D8-B1AAF435A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65" name="Rectangle 509">
              <a:extLst>
                <a:ext uri="{FF2B5EF4-FFF2-40B4-BE49-F238E27FC236}">
                  <a16:creationId xmlns:a16="http://schemas.microsoft.com/office/drawing/2014/main" id="{7F83A61D-94A7-45FC-A35D-B71717660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66" name="Rectangle 508">
              <a:extLst>
                <a:ext uri="{FF2B5EF4-FFF2-40B4-BE49-F238E27FC236}">
                  <a16:creationId xmlns:a16="http://schemas.microsoft.com/office/drawing/2014/main" id="{BF8972A1-824C-405C-B40A-E220623CF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2793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67" name="Rectangle 507">
              <a:extLst>
                <a:ext uri="{FF2B5EF4-FFF2-40B4-BE49-F238E27FC236}">
                  <a16:creationId xmlns:a16="http://schemas.microsoft.com/office/drawing/2014/main" id="{9CFA2D41-1FA8-45AB-A6F4-56D09BFB3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68" name="Rectangle 506">
              <a:extLst>
                <a:ext uri="{FF2B5EF4-FFF2-40B4-BE49-F238E27FC236}">
                  <a16:creationId xmlns:a16="http://schemas.microsoft.com/office/drawing/2014/main" id="{EA06CD6D-9331-4665-A5FD-4EC8873F7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69" name="Rectangle 505">
              <a:extLst>
                <a:ext uri="{FF2B5EF4-FFF2-40B4-BE49-F238E27FC236}">
                  <a16:creationId xmlns:a16="http://schemas.microsoft.com/office/drawing/2014/main" id="{DDF312D2-89F9-4DF6-ACA3-BA31FC0B9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70" name="Rectangle 504">
              <a:extLst>
                <a:ext uri="{FF2B5EF4-FFF2-40B4-BE49-F238E27FC236}">
                  <a16:creationId xmlns:a16="http://schemas.microsoft.com/office/drawing/2014/main" id="{2E2F5A86-D8A1-4B74-AC46-6BB11E732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71" name="Rectangle 503">
              <a:extLst>
                <a:ext uri="{FF2B5EF4-FFF2-40B4-BE49-F238E27FC236}">
                  <a16:creationId xmlns:a16="http://schemas.microsoft.com/office/drawing/2014/main" id="{192BB8F1-BD54-4E1E-A1F0-F38290894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72" name="Rectangle 502">
              <a:extLst>
                <a:ext uri="{FF2B5EF4-FFF2-40B4-BE49-F238E27FC236}">
                  <a16:creationId xmlns:a16="http://schemas.microsoft.com/office/drawing/2014/main" id="{7F24A677-FD2F-4366-B093-E7EC31199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73" name="Rectangle 501">
              <a:extLst>
                <a:ext uri="{FF2B5EF4-FFF2-40B4-BE49-F238E27FC236}">
                  <a16:creationId xmlns:a16="http://schemas.microsoft.com/office/drawing/2014/main" id="{B048CAE1-9D6E-453F-B401-5CC18A690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74" name="Rectangle 500">
              <a:extLst>
                <a:ext uri="{FF2B5EF4-FFF2-40B4-BE49-F238E27FC236}">
                  <a16:creationId xmlns:a16="http://schemas.microsoft.com/office/drawing/2014/main" id="{D8F41955-25B2-4604-A91F-F3711D8B3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2793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75" name="Rectangle 499">
              <a:extLst>
                <a:ext uri="{FF2B5EF4-FFF2-40B4-BE49-F238E27FC236}">
                  <a16:creationId xmlns:a16="http://schemas.microsoft.com/office/drawing/2014/main" id="{BDC420D9-3A2D-4D2F-854C-44F698A78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793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76" name="Rectangle 498">
              <a:extLst>
                <a:ext uri="{FF2B5EF4-FFF2-40B4-BE49-F238E27FC236}">
                  <a16:creationId xmlns:a16="http://schemas.microsoft.com/office/drawing/2014/main" id="{1E3B227A-313E-4132-BFDE-1A5E0131B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793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77" name="Rectangle 497">
              <a:extLst>
                <a:ext uri="{FF2B5EF4-FFF2-40B4-BE49-F238E27FC236}">
                  <a16:creationId xmlns:a16="http://schemas.microsoft.com/office/drawing/2014/main" id="{A8BA915F-E896-4057-9D6C-6432620FE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2793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78" name="Rectangle 496">
              <a:extLst>
                <a:ext uri="{FF2B5EF4-FFF2-40B4-BE49-F238E27FC236}">
                  <a16:creationId xmlns:a16="http://schemas.microsoft.com/office/drawing/2014/main" id="{B6E4D8DE-3237-4BC4-9801-D51B5A3F0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2793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1279" name="Rectangle 495">
              <a:extLst>
                <a:ext uri="{FF2B5EF4-FFF2-40B4-BE49-F238E27FC236}">
                  <a16:creationId xmlns:a16="http://schemas.microsoft.com/office/drawing/2014/main" id="{E7ABC4F1-05D6-4B09-99DD-3A56ED526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2582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280" name="Rectangle 494">
              <a:extLst>
                <a:ext uri="{FF2B5EF4-FFF2-40B4-BE49-F238E27FC236}">
                  <a16:creationId xmlns:a16="http://schemas.microsoft.com/office/drawing/2014/main" id="{E97848F5-8A85-464E-9397-4A2953DAB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81" name="Rectangle 493">
              <a:extLst>
                <a:ext uri="{FF2B5EF4-FFF2-40B4-BE49-F238E27FC236}">
                  <a16:creationId xmlns:a16="http://schemas.microsoft.com/office/drawing/2014/main" id="{90350F65-F0A6-4500-B2DC-7EF9CE794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82" name="Rectangle 492">
              <a:extLst>
                <a:ext uri="{FF2B5EF4-FFF2-40B4-BE49-F238E27FC236}">
                  <a16:creationId xmlns:a16="http://schemas.microsoft.com/office/drawing/2014/main" id="{2315F609-20CF-445B-921E-FFBAAAFCB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2582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83" name="Rectangle 491">
              <a:extLst>
                <a:ext uri="{FF2B5EF4-FFF2-40B4-BE49-F238E27FC236}">
                  <a16:creationId xmlns:a16="http://schemas.microsoft.com/office/drawing/2014/main" id="{69A9C7BD-A09F-42EA-A252-BAC3A36D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84" name="Rectangle 490">
              <a:extLst>
                <a:ext uri="{FF2B5EF4-FFF2-40B4-BE49-F238E27FC236}">
                  <a16:creationId xmlns:a16="http://schemas.microsoft.com/office/drawing/2014/main" id="{F531DDF7-259A-4D4C-8B5A-D5A1B2F8E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85" name="Rectangle 489">
              <a:extLst>
                <a:ext uri="{FF2B5EF4-FFF2-40B4-BE49-F238E27FC236}">
                  <a16:creationId xmlns:a16="http://schemas.microsoft.com/office/drawing/2014/main" id="{CF401F47-E51C-457A-8826-95BF6111D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86" name="Rectangle 488">
              <a:extLst>
                <a:ext uri="{FF2B5EF4-FFF2-40B4-BE49-F238E27FC236}">
                  <a16:creationId xmlns:a16="http://schemas.microsoft.com/office/drawing/2014/main" id="{6670BDA8-B69D-42D5-B9D7-5CD4E6B86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87" name="Rectangle 487">
              <a:extLst>
                <a:ext uri="{FF2B5EF4-FFF2-40B4-BE49-F238E27FC236}">
                  <a16:creationId xmlns:a16="http://schemas.microsoft.com/office/drawing/2014/main" id="{C80E41C3-D5FF-4FE9-AB59-261A6B31B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88" name="Rectangle 486">
              <a:extLst>
                <a:ext uri="{FF2B5EF4-FFF2-40B4-BE49-F238E27FC236}">
                  <a16:creationId xmlns:a16="http://schemas.microsoft.com/office/drawing/2014/main" id="{1676AF73-B03A-4DAB-8360-48A8A7C7D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89" name="Rectangle 485">
              <a:extLst>
                <a:ext uri="{FF2B5EF4-FFF2-40B4-BE49-F238E27FC236}">
                  <a16:creationId xmlns:a16="http://schemas.microsoft.com/office/drawing/2014/main" id="{7FCE40D3-0CF2-4B71-87FC-D4021D686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90" name="Rectangle 484">
              <a:extLst>
                <a:ext uri="{FF2B5EF4-FFF2-40B4-BE49-F238E27FC236}">
                  <a16:creationId xmlns:a16="http://schemas.microsoft.com/office/drawing/2014/main" id="{658DE78A-2542-4521-BA69-15DE88EE4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2582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91" name="Rectangle 483">
              <a:extLst>
                <a:ext uri="{FF2B5EF4-FFF2-40B4-BE49-F238E27FC236}">
                  <a16:creationId xmlns:a16="http://schemas.microsoft.com/office/drawing/2014/main" id="{4A3E75A7-27BE-42B4-B18E-343263891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582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92" name="Rectangle 482">
              <a:extLst>
                <a:ext uri="{FF2B5EF4-FFF2-40B4-BE49-F238E27FC236}">
                  <a16:creationId xmlns:a16="http://schemas.microsoft.com/office/drawing/2014/main" id="{85ED5D6F-475E-4887-91FF-E8088C7BA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582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93" name="Rectangle 481">
              <a:extLst>
                <a:ext uri="{FF2B5EF4-FFF2-40B4-BE49-F238E27FC236}">
                  <a16:creationId xmlns:a16="http://schemas.microsoft.com/office/drawing/2014/main" id="{E8BD164C-CB52-4120-96F7-42E15C0CC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2582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94" name="Rectangle 480">
              <a:extLst>
                <a:ext uri="{FF2B5EF4-FFF2-40B4-BE49-F238E27FC236}">
                  <a16:creationId xmlns:a16="http://schemas.microsoft.com/office/drawing/2014/main" id="{34B9E23A-596F-49E4-B208-9014847E3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2582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1295" name="Rectangle 479">
              <a:extLst>
                <a:ext uri="{FF2B5EF4-FFF2-40B4-BE49-F238E27FC236}">
                  <a16:creationId xmlns:a16="http://schemas.microsoft.com/office/drawing/2014/main" id="{C053F8D3-9FA0-40FF-B0C7-4D0A4671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2371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296" name="Rectangle 478">
              <a:extLst>
                <a:ext uri="{FF2B5EF4-FFF2-40B4-BE49-F238E27FC236}">
                  <a16:creationId xmlns:a16="http://schemas.microsoft.com/office/drawing/2014/main" id="{5EC23592-1006-4769-A170-80BABF5B9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97" name="Rectangle 477">
              <a:extLst>
                <a:ext uri="{FF2B5EF4-FFF2-40B4-BE49-F238E27FC236}">
                  <a16:creationId xmlns:a16="http://schemas.microsoft.com/office/drawing/2014/main" id="{2B44AB12-A862-47AC-ACBF-B7A6EDEA7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298" name="Rectangle 476">
              <a:extLst>
                <a:ext uri="{FF2B5EF4-FFF2-40B4-BE49-F238E27FC236}">
                  <a16:creationId xmlns:a16="http://schemas.microsoft.com/office/drawing/2014/main" id="{8B6D357B-C7F1-47AD-A696-FF96CFAF8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2371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299" name="Rectangle 475">
              <a:extLst>
                <a:ext uri="{FF2B5EF4-FFF2-40B4-BE49-F238E27FC236}">
                  <a16:creationId xmlns:a16="http://schemas.microsoft.com/office/drawing/2014/main" id="{B075F44B-2C35-494A-A9FE-B2BCD2FAE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00" name="Rectangle 474">
              <a:extLst>
                <a:ext uri="{FF2B5EF4-FFF2-40B4-BE49-F238E27FC236}">
                  <a16:creationId xmlns:a16="http://schemas.microsoft.com/office/drawing/2014/main" id="{F6F73156-BA3B-4E73-B8E8-DEA8C2243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01" name="Rectangle 473">
              <a:extLst>
                <a:ext uri="{FF2B5EF4-FFF2-40B4-BE49-F238E27FC236}">
                  <a16:creationId xmlns:a16="http://schemas.microsoft.com/office/drawing/2014/main" id="{2646093E-D9BB-4873-BAFE-E60847779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02" name="Rectangle 472">
              <a:extLst>
                <a:ext uri="{FF2B5EF4-FFF2-40B4-BE49-F238E27FC236}">
                  <a16:creationId xmlns:a16="http://schemas.microsoft.com/office/drawing/2014/main" id="{7BFA127B-0F00-4289-8D9D-0109CAA59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03" name="Rectangle 471">
              <a:extLst>
                <a:ext uri="{FF2B5EF4-FFF2-40B4-BE49-F238E27FC236}">
                  <a16:creationId xmlns:a16="http://schemas.microsoft.com/office/drawing/2014/main" id="{E9877BB6-1BC5-480F-A6B5-F6EDA694E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04" name="Rectangle 470">
              <a:extLst>
                <a:ext uri="{FF2B5EF4-FFF2-40B4-BE49-F238E27FC236}">
                  <a16:creationId xmlns:a16="http://schemas.microsoft.com/office/drawing/2014/main" id="{8E2B6E44-90B1-4847-B9E9-F3AC13A60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05" name="Rectangle 469">
              <a:extLst>
                <a:ext uri="{FF2B5EF4-FFF2-40B4-BE49-F238E27FC236}">
                  <a16:creationId xmlns:a16="http://schemas.microsoft.com/office/drawing/2014/main" id="{018810AB-5BBE-4A85-9B9E-043A57FED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06" name="Rectangle 468">
              <a:extLst>
                <a:ext uri="{FF2B5EF4-FFF2-40B4-BE49-F238E27FC236}">
                  <a16:creationId xmlns:a16="http://schemas.microsoft.com/office/drawing/2014/main" id="{33C76341-F6E0-4EAD-BAFF-E087015CD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2371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07" name="Rectangle 467">
              <a:extLst>
                <a:ext uri="{FF2B5EF4-FFF2-40B4-BE49-F238E27FC236}">
                  <a16:creationId xmlns:a16="http://schemas.microsoft.com/office/drawing/2014/main" id="{2479F530-64C2-4B67-8C93-C9044C490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371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08" name="Rectangle 466">
              <a:extLst>
                <a:ext uri="{FF2B5EF4-FFF2-40B4-BE49-F238E27FC236}">
                  <a16:creationId xmlns:a16="http://schemas.microsoft.com/office/drawing/2014/main" id="{5FFCB12F-6BE2-4C3F-BD76-78712160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371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09" name="Rectangle 465">
              <a:extLst>
                <a:ext uri="{FF2B5EF4-FFF2-40B4-BE49-F238E27FC236}">
                  <a16:creationId xmlns:a16="http://schemas.microsoft.com/office/drawing/2014/main" id="{C5DE39AC-5218-4AA2-89D1-CDE01166D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2371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10" name="Rectangle 464">
              <a:extLst>
                <a:ext uri="{FF2B5EF4-FFF2-40B4-BE49-F238E27FC236}">
                  <a16:creationId xmlns:a16="http://schemas.microsoft.com/office/drawing/2014/main" id="{E040826E-C791-4698-ACB9-BC976436A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2371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1311" name="Rectangle 463">
              <a:extLst>
                <a:ext uri="{FF2B5EF4-FFF2-40B4-BE49-F238E27FC236}">
                  <a16:creationId xmlns:a16="http://schemas.microsoft.com/office/drawing/2014/main" id="{C6580AC7-797A-4FB3-9C5A-620E0F8A6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2160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312" name="Rectangle 462">
              <a:extLst>
                <a:ext uri="{FF2B5EF4-FFF2-40B4-BE49-F238E27FC236}">
                  <a16:creationId xmlns:a16="http://schemas.microsoft.com/office/drawing/2014/main" id="{94E5A9D3-AD21-4E62-B2A2-25343D382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13" name="Rectangle 461">
              <a:extLst>
                <a:ext uri="{FF2B5EF4-FFF2-40B4-BE49-F238E27FC236}">
                  <a16:creationId xmlns:a16="http://schemas.microsoft.com/office/drawing/2014/main" id="{5A920C75-C8CE-47C9-AA8D-6BFD184E3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14" name="Rectangle 460">
              <a:extLst>
                <a:ext uri="{FF2B5EF4-FFF2-40B4-BE49-F238E27FC236}">
                  <a16:creationId xmlns:a16="http://schemas.microsoft.com/office/drawing/2014/main" id="{617774BD-6E32-497B-AF15-10685B12C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2160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15" name="Rectangle 459">
              <a:extLst>
                <a:ext uri="{FF2B5EF4-FFF2-40B4-BE49-F238E27FC236}">
                  <a16:creationId xmlns:a16="http://schemas.microsoft.com/office/drawing/2014/main" id="{A3E810CA-6C93-4CA4-9721-1F79488E4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16" name="Rectangle 458">
              <a:extLst>
                <a:ext uri="{FF2B5EF4-FFF2-40B4-BE49-F238E27FC236}">
                  <a16:creationId xmlns:a16="http://schemas.microsoft.com/office/drawing/2014/main" id="{8E178D8F-C548-45ED-928D-B31F9A9BC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17" name="Rectangle 457">
              <a:extLst>
                <a:ext uri="{FF2B5EF4-FFF2-40B4-BE49-F238E27FC236}">
                  <a16:creationId xmlns:a16="http://schemas.microsoft.com/office/drawing/2014/main" id="{BA826CDC-B5AB-4774-A1CE-33CFF8518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18" name="Rectangle 456">
              <a:extLst>
                <a:ext uri="{FF2B5EF4-FFF2-40B4-BE49-F238E27FC236}">
                  <a16:creationId xmlns:a16="http://schemas.microsoft.com/office/drawing/2014/main" id="{3612D5B7-6DC7-4C6E-953C-7BF352240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19" name="Rectangle 455">
              <a:extLst>
                <a:ext uri="{FF2B5EF4-FFF2-40B4-BE49-F238E27FC236}">
                  <a16:creationId xmlns:a16="http://schemas.microsoft.com/office/drawing/2014/main" id="{DDD71894-BB8F-4F11-B253-3128C700F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20" name="Rectangle 454">
              <a:extLst>
                <a:ext uri="{FF2B5EF4-FFF2-40B4-BE49-F238E27FC236}">
                  <a16:creationId xmlns:a16="http://schemas.microsoft.com/office/drawing/2014/main" id="{E086F149-084C-455E-90EF-AC179E504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21" name="Rectangle 453">
              <a:extLst>
                <a:ext uri="{FF2B5EF4-FFF2-40B4-BE49-F238E27FC236}">
                  <a16:creationId xmlns:a16="http://schemas.microsoft.com/office/drawing/2014/main" id="{43D731BF-828A-45EE-9044-40D25B0D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22" name="Rectangle 452">
              <a:extLst>
                <a:ext uri="{FF2B5EF4-FFF2-40B4-BE49-F238E27FC236}">
                  <a16:creationId xmlns:a16="http://schemas.microsoft.com/office/drawing/2014/main" id="{97FF4C8D-972C-4DE4-8FBD-8B9733061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2160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23" name="Rectangle 451">
              <a:extLst>
                <a:ext uri="{FF2B5EF4-FFF2-40B4-BE49-F238E27FC236}">
                  <a16:creationId xmlns:a16="http://schemas.microsoft.com/office/drawing/2014/main" id="{8050D7D3-4BC0-4229-A231-E056D2ED5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160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24" name="Rectangle 450">
              <a:extLst>
                <a:ext uri="{FF2B5EF4-FFF2-40B4-BE49-F238E27FC236}">
                  <a16:creationId xmlns:a16="http://schemas.microsoft.com/office/drawing/2014/main" id="{AC9CCD40-CEF7-44AB-848F-3A252541F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160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25" name="Rectangle 449">
              <a:extLst>
                <a:ext uri="{FF2B5EF4-FFF2-40B4-BE49-F238E27FC236}">
                  <a16:creationId xmlns:a16="http://schemas.microsoft.com/office/drawing/2014/main" id="{AD97D4B1-9FF0-402F-8710-C31766438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2160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26" name="Rectangle 448">
              <a:extLst>
                <a:ext uri="{FF2B5EF4-FFF2-40B4-BE49-F238E27FC236}">
                  <a16:creationId xmlns:a16="http://schemas.microsoft.com/office/drawing/2014/main" id="{2577BCC7-5C40-4055-BF23-5AE24399F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2160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1327" name="Rectangle 447">
              <a:extLst>
                <a:ext uri="{FF2B5EF4-FFF2-40B4-BE49-F238E27FC236}">
                  <a16:creationId xmlns:a16="http://schemas.microsoft.com/office/drawing/2014/main" id="{1268A527-1ECD-4820-9512-253B6525E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1949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328" name="Rectangle 446">
              <a:extLst>
                <a:ext uri="{FF2B5EF4-FFF2-40B4-BE49-F238E27FC236}">
                  <a16:creationId xmlns:a16="http://schemas.microsoft.com/office/drawing/2014/main" id="{F46AB7FD-87F8-4F56-874B-9C409B730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29" name="Rectangle 445">
              <a:extLst>
                <a:ext uri="{FF2B5EF4-FFF2-40B4-BE49-F238E27FC236}">
                  <a16:creationId xmlns:a16="http://schemas.microsoft.com/office/drawing/2014/main" id="{3C758ABA-35EA-4FB2-ADEC-7E29458D0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30" name="Rectangle 444">
              <a:extLst>
                <a:ext uri="{FF2B5EF4-FFF2-40B4-BE49-F238E27FC236}">
                  <a16:creationId xmlns:a16="http://schemas.microsoft.com/office/drawing/2014/main" id="{8467F9AC-5438-474D-A617-73532103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1949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31" name="Rectangle 443">
              <a:extLst>
                <a:ext uri="{FF2B5EF4-FFF2-40B4-BE49-F238E27FC236}">
                  <a16:creationId xmlns:a16="http://schemas.microsoft.com/office/drawing/2014/main" id="{417F898D-5086-40FA-8238-7F38421E7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32" name="Rectangle 442">
              <a:extLst>
                <a:ext uri="{FF2B5EF4-FFF2-40B4-BE49-F238E27FC236}">
                  <a16:creationId xmlns:a16="http://schemas.microsoft.com/office/drawing/2014/main" id="{6F5FAE71-5749-4B5A-AA48-04F96953F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33" name="Rectangle 441">
              <a:extLst>
                <a:ext uri="{FF2B5EF4-FFF2-40B4-BE49-F238E27FC236}">
                  <a16:creationId xmlns:a16="http://schemas.microsoft.com/office/drawing/2014/main" id="{341A43AE-1202-4021-B6DD-711F3C2CC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34" name="Rectangle 440">
              <a:extLst>
                <a:ext uri="{FF2B5EF4-FFF2-40B4-BE49-F238E27FC236}">
                  <a16:creationId xmlns:a16="http://schemas.microsoft.com/office/drawing/2014/main" id="{E9CD7564-3668-4A0B-8DA1-E55CF50C6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35" name="Rectangle 439">
              <a:extLst>
                <a:ext uri="{FF2B5EF4-FFF2-40B4-BE49-F238E27FC236}">
                  <a16:creationId xmlns:a16="http://schemas.microsoft.com/office/drawing/2014/main" id="{A9C6768B-FEE9-461D-90D0-EB30D5BAA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36" name="Rectangle 438">
              <a:extLst>
                <a:ext uri="{FF2B5EF4-FFF2-40B4-BE49-F238E27FC236}">
                  <a16:creationId xmlns:a16="http://schemas.microsoft.com/office/drawing/2014/main" id="{F6269A79-59F0-4F02-92DD-970E6780B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37" name="Rectangle 437">
              <a:extLst>
                <a:ext uri="{FF2B5EF4-FFF2-40B4-BE49-F238E27FC236}">
                  <a16:creationId xmlns:a16="http://schemas.microsoft.com/office/drawing/2014/main" id="{7D0C8BB0-6FA6-4074-9176-494F7BBF2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38" name="Rectangle 436">
              <a:extLst>
                <a:ext uri="{FF2B5EF4-FFF2-40B4-BE49-F238E27FC236}">
                  <a16:creationId xmlns:a16="http://schemas.microsoft.com/office/drawing/2014/main" id="{015DD8CF-AE3A-4A9B-8C30-37DE4C6B8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1949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39" name="Rectangle 435">
              <a:extLst>
                <a:ext uri="{FF2B5EF4-FFF2-40B4-BE49-F238E27FC236}">
                  <a16:creationId xmlns:a16="http://schemas.microsoft.com/office/drawing/2014/main" id="{CC2B8F11-7265-40AE-BC5C-E24F61E9E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1949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40" name="Rectangle 434">
              <a:extLst>
                <a:ext uri="{FF2B5EF4-FFF2-40B4-BE49-F238E27FC236}">
                  <a16:creationId xmlns:a16="http://schemas.microsoft.com/office/drawing/2014/main" id="{D138F6A5-A1EA-4A88-8A0E-090070D3E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" y="1949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41" name="Rectangle 433">
              <a:extLst>
                <a:ext uri="{FF2B5EF4-FFF2-40B4-BE49-F238E27FC236}">
                  <a16:creationId xmlns:a16="http://schemas.microsoft.com/office/drawing/2014/main" id="{4043D160-B52C-4459-AC8B-06999B25B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1949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42" name="Rectangle 432">
              <a:extLst>
                <a:ext uri="{FF2B5EF4-FFF2-40B4-BE49-F238E27FC236}">
                  <a16:creationId xmlns:a16="http://schemas.microsoft.com/office/drawing/2014/main" id="{5881ECFF-75FE-4631-9ACD-45D4DD2FE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1949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1343" name="Rectangle 431">
              <a:extLst>
                <a:ext uri="{FF2B5EF4-FFF2-40B4-BE49-F238E27FC236}">
                  <a16:creationId xmlns:a16="http://schemas.microsoft.com/office/drawing/2014/main" id="{0C863EB8-1367-4674-B372-4DBD531A5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1738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344" name="Rectangle 430">
              <a:extLst>
                <a:ext uri="{FF2B5EF4-FFF2-40B4-BE49-F238E27FC236}">
                  <a16:creationId xmlns:a16="http://schemas.microsoft.com/office/drawing/2014/main" id="{5F12DB4C-7A00-463A-B3AA-CFD71B90E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45" name="Rectangle 429">
              <a:extLst>
                <a:ext uri="{FF2B5EF4-FFF2-40B4-BE49-F238E27FC236}">
                  <a16:creationId xmlns:a16="http://schemas.microsoft.com/office/drawing/2014/main" id="{8139594D-E2CF-4B97-AE71-09C156D4C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46" name="Rectangle 428">
              <a:extLst>
                <a:ext uri="{FF2B5EF4-FFF2-40B4-BE49-F238E27FC236}">
                  <a16:creationId xmlns:a16="http://schemas.microsoft.com/office/drawing/2014/main" id="{F7CEF02C-A7E2-42A9-B046-CE0CB5A30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1738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47" name="Rectangle 427">
              <a:extLst>
                <a:ext uri="{FF2B5EF4-FFF2-40B4-BE49-F238E27FC236}">
                  <a16:creationId xmlns:a16="http://schemas.microsoft.com/office/drawing/2014/main" id="{67000BDB-F0C5-4448-A4D2-7F584E1E4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48" name="Rectangle 426">
              <a:extLst>
                <a:ext uri="{FF2B5EF4-FFF2-40B4-BE49-F238E27FC236}">
                  <a16:creationId xmlns:a16="http://schemas.microsoft.com/office/drawing/2014/main" id="{41B519A2-6567-4FC7-8469-77061D7CC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49" name="Rectangle 425">
              <a:extLst>
                <a:ext uri="{FF2B5EF4-FFF2-40B4-BE49-F238E27FC236}">
                  <a16:creationId xmlns:a16="http://schemas.microsoft.com/office/drawing/2014/main" id="{FE819932-FAFB-405B-8D6B-866B14E1E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50" name="Rectangle 424">
              <a:extLst>
                <a:ext uri="{FF2B5EF4-FFF2-40B4-BE49-F238E27FC236}">
                  <a16:creationId xmlns:a16="http://schemas.microsoft.com/office/drawing/2014/main" id="{59272462-7AF6-4B6E-BF03-4221C346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51" name="Rectangle 423">
              <a:extLst>
                <a:ext uri="{FF2B5EF4-FFF2-40B4-BE49-F238E27FC236}">
                  <a16:creationId xmlns:a16="http://schemas.microsoft.com/office/drawing/2014/main" id="{58AABDA1-E24E-423B-B09E-68BF30DEE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52" name="Rectangle 422">
              <a:extLst>
                <a:ext uri="{FF2B5EF4-FFF2-40B4-BE49-F238E27FC236}">
                  <a16:creationId xmlns:a16="http://schemas.microsoft.com/office/drawing/2014/main" id="{CAA27142-A683-4F5E-8FCF-EE2DDDB2E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53" name="Rectangle 421">
              <a:extLst>
                <a:ext uri="{FF2B5EF4-FFF2-40B4-BE49-F238E27FC236}">
                  <a16:creationId xmlns:a16="http://schemas.microsoft.com/office/drawing/2014/main" id="{2FC317C5-DD64-4CA4-A462-64A8DEA29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54" name="Rectangle 420">
              <a:extLst>
                <a:ext uri="{FF2B5EF4-FFF2-40B4-BE49-F238E27FC236}">
                  <a16:creationId xmlns:a16="http://schemas.microsoft.com/office/drawing/2014/main" id="{3860CF4F-C6EB-44CF-AC7F-1A25A1DE6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1738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55" name="Rectangle 419">
              <a:extLst>
                <a:ext uri="{FF2B5EF4-FFF2-40B4-BE49-F238E27FC236}">
                  <a16:creationId xmlns:a16="http://schemas.microsoft.com/office/drawing/2014/main" id="{AB0AF7D1-E88B-487A-84E4-B169ED6B6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1738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56" name="Rectangle 418">
              <a:extLst>
                <a:ext uri="{FF2B5EF4-FFF2-40B4-BE49-F238E27FC236}">
                  <a16:creationId xmlns:a16="http://schemas.microsoft.com/office/drawing/2014/main" id="{2A947BEA-BA22-496A-A52B-2CAD132D5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" y="1738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57" name="Rectangle 417">
              <a:extLst>
                <a:ext uri="{FF2B5EF4-FFF2-40B4-BE49-F238E27FC236}">
                  <a16:creationId xmlns:a16="http://schemas.microsoft.com/office/drawing/2014/main" id="{78DB3FA5-EDF1-43CE-81F8-64B65C0FC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1738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58" name="Rectangle 416">
              <a:extLst>
                <a:ext uri="{FF2B5EF4-FFF2-40B4-BE49-F238E27FC236}">
                  <a16:creationId xmlns:a16="http://schemas.microsoft.com/office/drawing/2014/main" id="{03530E77-2DDF-469A-920A-496C10BEF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1738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359" name="Rectangle 415">
              <a:extLst>
                <a:ext uri="{FF2B5EF4-FFF2-40B4-BE49-F238E27FC236}">
                  <a16:creationId xmlns:a16="http://schemas.microsoft.com/office/drawing/2014/main" id="{89817C9B-00DE-4B92-879A-2A97CB5A0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1527"/>
              <a:ext cx="41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360" name="Rectangle 414">
              <a:extLst>
                <a:ext uri="{FF2B5EF4-FFF2-40B4-BE49-F238E27FC236}">
                  <a16:creationId xmlns:a16="http://schemas.microsoft.com/office/drawing/2014/main" id="{EAA5CEBF-58B5-46E9-84C4-6BDC4C0F2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61" name="Rectangle 413">
              <a:extLst>
                <a:ext uri="{FF2B5EF4-FFF2-40B4-BE49-F238E27FC236}">
                  <a16:creationId xmlns:a16="http://schemas.microsoft.com/office/drawing/2014/main" id="{33AD9765-A532-4447-B974-0DD805305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62" name="Rectangle 412">
              <a:extLst>
                <a:ext uri="{FF2B5EF4-FFF2-40B4-BE49-F238E27FC236}">
                  <a16:creationId xmlns:a16="http://schemas.microsoft.com/office/drawing/2014/main" id="{6317991D-E40E-4826-B91B-1C5D08F5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1527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63" name="Rectangle 411">
              <a:extLst>
                <a:ext uri="{FF2B5EF4-FFF2-40B4-BE49-F238E27FC236}">
                  <a16:creationId xmlns:a16="http://schemas.microsoft.com/office/drawing/2014/main" id="{B2F2754C-D75E-4295-9AE9-2D4D607E0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64" name="Rectangle 410">
              <a:extLst>
                <a:ext uri="{FF2B5EF4-FFF2-40B4-BE49-F238E27FC236}">
                  <a16:creationId xmlns:a16="http://schemas.microsoft.com/office/drawing/2014/main" id="{F8369B2A-9C66-4A9F-B36B-528313AE4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65" name="Rectangle 409">
              <a:extLst>
                <a:ext uri="{FF2B5EF4-FFF2-40B4-BE49-F238E27FC236}">
                  <a16:creationId xmlns:a16="http://schemas.microsoft.com/office/drawing/2014/main" id="{334307A7-D3F0-40B9-9617-49293ED75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66" name="Rectangle 408">
              <a:extLst>
                <a:ext uri="{FF2B5EF4-FFF2-40B4-BE49-F238E27FC236}">
                  <a16:creationId xmlns:a16="http://schemas.microsoft.com/office/drawing/2014/main" id="{6E68CD30-EA84-491E-BA1F-47553CFD3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67" name="Rectangle 407">
              <a:extLst>
                <a:ext uri="{FF2B5EF4-FFF2-40B4-BE49-F238E27FC236}">
                  <a16:creationId xmlns:a16="http://schemas.microsoft.com/office/drawing/2014/main" id="{FA10AD8D-6569-4942-9FF9-9A8D67B73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68" name="Rectangle 406">
              <a:extLst>
                <a:ext uri="{FF2B5EF4-FFF2-40B4-BE49-F238E27FC236}">
                  <a16:creationId xmlns:a16="http://schemas.microsoft.com/office/drawing/2014/main" id="{B9CE22B8-3B00-4C3A-B044-9CAC77327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69" name="Rectangle 405">
              <a:extLst>
                <a:ext uri="{FF2B5EF4-FFF2-40B4-BE49-F238E27FC236}">
                  <a16:creationId xmlns:a16="http://schemas.microsoft.com/office/drawing/2014/main" id="{10983F2F-9701-47FA-871A-8350FF9DE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70" name="Rectangle 404">
              <a:extLst>
                <a:ext uri="{FF2B5EF4-FFF2-40B4-BE49-F238E27FC236}">
                  <a16:creationId xmlns:a16="http://schemas.microsoft.com/office/drawing/2014/main" id="{F8402610-25ED-4A6C-9B1A-D8EA61206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1527"/>
              <a:ext cx="2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71" name="Rectangle 403">
              <a:extLst>
                <a:ext uri="{FF2B5EF4-FFF2-40B4-BE49-F238E27FC236}">
                  <a16:creationId xmlns:a16="http://schemas.microsoft.com/office/drawing/2014/main" id="{E75C9C04-F8AB-4D1F-BDF2-4D599742B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1527"/>
              <a:ext cx="2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72" name="Rectangle 402">
              <a:extLst>
                <a:ext uri="{FF2B5EF4-FFF2-40B4-BE49-F238E27FC236}">
                  <a16:creationId xmlns:a16="http://schemas.microsoft.com/office/drawing/2014/main" id="{C52708AD-3842-44BE-BF8B-471A9D1FE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2" y="1527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1373" name="Rectangle 401">
              <a:extLst>
                <a:ext uri="{FF2B5EF4-FFF2-40B4-BE49-F238E27FC236}">
                  <a16:creationId xmlns:a16="http://schemas.microsoft.com/office/drawing/2014/main" id="{6A6438E1-6FDD-4A99-97DA-D28EDAE6F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1527"/>
              <a:ext cx="2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1374" name="Rectangle 400">
              <a:extLst>
                <a:ext uri="{FF2B5EF4-FFF2-40B4-BE49-F238E27FC236}">
                  <a16:creationId xmlns:a16="http://schemas.microsoft.com/office/drawing/2014/main" id="{A47E5BFA-549B-4E7B-8F8E-F6B7028B4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" y="1527"/>
              <a:ext cx="60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1375" name="Rectangle 398">
              <a:extLst>
                <a:ext uri="{FF2B5EF4-FFF2-40B4-BE49-F238E27FC236}">
                  <a16:creationId xmlns:a16="http://schemas.microsoft.com/office/drawing/2014/main" id="{A0D445CE-CBA6-4BFA-A1F5-BD776DC7C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" y="1065"/>
              <a:ext cx="297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g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376" name="Rectangle 397">
              <a:extLst>
                <a:ext uri="{FF2B5EF4-FFF2-40B4-BE49-F238E27FC236}">
                  <a16:creationId xmlns:a16="http://schemas.microsoft.com/office/drawing/2014/main" id="{B347CF5E-FCD4-4477-82E5-F29117236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3" y="1065"/>
              <a:ext cx="297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f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377" name="Rectangle 396">
              <a:extLst>
                <a:ext uri="{FF2B5EF4-FFF2-40B4-BE49-F238E27FC236}">
                  <a16:creationId xmlns:a16="http://schemas.microsoft.com/office/drawing/2014/main" id="{9CBF3713-BF98-4250-82BE-60736F81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" y="1065"/>
              <a:ext cx="296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e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378" name="Rectangle 395">
              <a:extLst>
                <a:ext uri="{FF2B5EF4-FFF2-40B4-BE49-F238E27FC236}">
                  <a16:creationId xmlns:a16="http://schemas.microsoft.com/office/drawing/2014/main" id="{1C356105-1597-4F71-B481-4B0F235A5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1065"/>
              <a:ext cx="297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d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379" name="Rectangle 394">
              <a:extLst>
                <a:ext uri="{FF2B5EF4-FFF2-40B4-BE49-F238E27FC236}">
                  <a16:creationId xmlns:a16="http://schemas.microsoft.com/office/drawing/2014/main" id="{A1F5FE17-04A0-4FD7-80B1-5106ADA2E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3" y="1065"/>
              <a:ext cx="297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c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380" name="Rectangle 393">
              <a:extLst>
                <a:ext uri="{FF2B5EF4-FFF2-40B4-BE49-F238E27FC236}">
                  <a16:creationId xmlns:a16="http://schemas.microsoft.com/office/drawing/2014/main" id="{4B8B76E2-F1FB-4E9F-BC61-208DAA396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1065"/>
              <a:ext cx="297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b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381" name="Rectangle 392">
              <a:extLst>
                <a:ext uri="{FF2B5EF4-FFF2-40B4-BE49-F238E27FC236}">
                  <a16:creationId xmlns:a16="http://schemas.microsoft.com/office/drawing/2014/main" id="{5A6981BA-2F3F-4DEE-AEFD-F90885DF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065"/>
              <a:ext cx="297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a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382" name="Rectangle 386">
              <a:extLst>
                <a:ext uri="{FF2B5EF4-FFF2-40B4-BE49-F238E27FC236}">
                  <a16:creationId xmlns:a16="http://schemas.microsoft.com/office/drawing/2014/main" id="{57873506-35A7-4E31-9117-60131E6E7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" y="1065"/>
              <a:ext cx="296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 sz="1600">
                <a:solidFill>
                  <a:srgbClr val="000066"/>
                </a:solidFill>
              </a:endParaRPr>
            </a:p>
          </p:txBody>
        </p:sp>
        <p:sp>
          <p:nvSpPr>
            <p:cNvPr id="51383" name="Rectangle 383">
              <a:extLst>
                <a:ext uri="{FF2B5EF4-FFF2-40B4-BE49-F238E27FC236}">
                  <a16:creationId xmlns:a16="http://schemas.microsoft.com/office/drawing/2014/main" id="{C62EEB6D-87C1-490C-BD96-15AA4AEBB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" y="854"/>
              <a:ext cx="548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字形</a:t>
              </a:r>
            </a:p>
          </p:txBody>
        </p:sp>
        <p:sp>
          <p:nvSpPr>
            <p:cNvPr id="51384" name="Rectangle 376">
              <a:extLst>
                <a:ext uri="{FF2B5EF4-FFF2-40B4-BE49-F238E27FC236}">
                  <a16:creationId xmlns:a16="http://schemas.microsoft.com/office/drawing/2014/main" id="{C3681440-9910-49DE-9763-47B92B261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5" y="854"/>
              <a:ext cx="207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输  出</a:t>
              </a:r>
            </a:p>
          </p:txBody>
        </p:sp>
        <p:sp>
          <p:nvSpPr>
            <p:cNvPr id="51385" name="Rectangle 369">
              <a:extLst>
                <a:ext uri="{FF2B5EF4-FFF2-40B4-BE49-F238E27FC236}">
                  <a16:creationId xmlns:a16="http://schemas.microsoft.com/office/drawing/2014/main" id="{74A757A6-0CD3-481C-B4A9-756D9F796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845"/>
              <a:ext cx="207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6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输  入</a:t>
              </a:r>
            </a:p>
          </p:txBody>
        </p:sp>
        <p:sp>
          <p:nvSpPr>
            <p:cNvPr id="51386" name="Rectangle 368">
              <a:extLst>
                <a:ext uri="{FF2B5EF4-FFF2-40B4-BE49-F238E27FC236}">
                  <a16:creationId xmlns:a16="http://schemas.microsoft.com/office/drawing/2014/main" id="{93FE8097-AD55-4550-9315-BA338ABA8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854"/>
              <a:ext cx="603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6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十进制或功能</a:t>
              </a:r>
            </a:p>
          </p:txBody>
        </p:sp>
        <p:sp>
          <p:nvSpPr>
            <p:cNvPr id="51387" name="Line 560">
              <a:extLst>
                <a:ext uri="{FF2B5EF4-FFF2-40B4-BE49-F238E27FC236}">
                  <a16:creationId xmlns:a16="http://schemas.microsoft.com/office/drawing/2014/main" id="{14BE800D-9B05-4ECF-8E2A-D0941E89BA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854"/>
              <a:ext cx="5129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88" name="Line 561">
              <a:extLst>
                <a:ext uri="{FF2B5EF4-FFF2-40B4-BE49-F238E27FC236}">
                  <a16:creationId xmlns:a16="http://schemas.microsoft.com/office/drawing/2014/main" id="{7ECCEF5C-89C9-4164-9248-E46179188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3637"/>
              <a:ext cx="513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89" name="Line 562">
              <a:extLst>
                <a:ext uri="{FF2B5EF4-FFF2-40B4-BE49-F238E27FC236}">
                  <a16:creationId xmlns:a16="http://schemas.microsoft.com/office/drawing/2014/main" id="{555BDD12-D518-4046-800B-B5E6481AA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854"/>
              <a:ext cx="0" cy="278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0" name="Line 563">
              <a:extLst>
                <a:ext uri="{FF2B5EF4-FFF2-40B4-BE49-F238E27FC236}">
                  <a16:creationId xmlns:a16="http://schemas.microsoft.com/office/drawing/2014/main" id="{54FDFDE4-C2BB-43D2-BC5B-A630A5267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9" y="854"/>
              <a:ext cx="0" cy="67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1" name="Line 566">
              <a:extLst>
                <a:ext uri="{FF2B5EF4-FFF2-40B4-BE49-F238E27FC236}">
                  <a16:creationId xmlns:a16="http://schemas.microsoft.com/office/drawing/2014/main" id="{E9AADB44-CB94-4286-B931-FCBE9D93B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1505"/>
              <a:ext cx="5084" cy="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2" name="Line 568">
              <a:extLst>
                <a:ext uri="{FF2B5EF4-FFF2-40B4-BE49-F238E27FC236}">
                  <a16:creationId xmlns:a16="http://schemas.microsoft.com/office/drawing/2014/main" id="{3E6F2FA8-C99C-41B9-941E-81E8F2180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3" y="854"/>
              <a:ext cx="0" cy="278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3" name="Line 570">
              <a:extLst>
                <a:ext uri="{FF2B5EF4-FFF2-40B4-BE49-F238E27FC236}">
                  <a16:creationId xmlns:a16="http://schemas.microsoft.com/office/drawing/2014/main" id="{8DB0D233-FB32-4B34-904B-58535B786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" y="1065"/>
              <a:ext cx="0" cy="257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4" name="Line 572">
              <a:extLst>
                <a:ext uri="{FF2B5EF4-FFF2-40B4-BE49-F238E27FC236}">
                  <a16:creationId xmlns:a16="http://schemas.microsoft.com/office/drawing/2014/main" id="{ABF11BEB-56A3-41DE-82F5-773B48A1B6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" y="1065"/>
              <a:ext cx="415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5" name="Line 585">
              <a:extLst>
                <a:ext uri="{FF2B5EF4-FFF2-40B4-BE49-F238E27FC236}">
                  <a16:creationId xmlns:a16="http://schemas.microsoft.com/office/drawing/2014/main" id="{8B9E19C4-0BA0-4E58-BB69-7DC1BB3F4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1" y="854"/>
              <a:ext cx="0" cy="278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6" name="Line 600">
              <a:extLst>
                <a:ext uri="{FF2B5EF4-FFF2-40B4-BE49-F238E27FC236}">
                  <a16:creationId xmlns:a16="http://schemas.microsoft.com/office/drawing/2014/main" id="{BC304845-5856-46F2-97EA-42AD01D6E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9" y="854"/>
              <a:ext cx="0" cy="278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7" name="Line 602">
              <a:extLst>
                <a:ext uri="{FF2B5EF4-FFF2-40B4-BE49-F238E27FC236}">
                  <a16:creationId xmlns:a16="http://schemas.microsoft.com/office/drawing/2014/main" id="{F5DAE77E-6BEA-4FEF-BFEE-335D22D24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0" y="1527"/>
              <a:ext cx="0" cy="211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8" name="Line 607">
              <a:extLst>
                <a:ext uri="{FF2B5EF4-FFF2-40B4-BE49-F238E27FC236}">
                  <a16:creationId xmlns:a16="http://schemas.microsoft.com/office/drawing/2014/main" id="{D0912E93-DFA2-4F50-9580-37014F9E7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5" y="1065"/>
              <a:ext cx="0" cy="257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399" name="Line 610">
              <a:extLst>
                <a:ext uri="{FF2B5EF4-FFF2-40B4-BE49-F238E27FC236}">
                  <a16:creationId xmlns:a16="http://schemas.microsoft.com/office/drawing/2014/main" id="{D9BFCD19-2509-4828-B46F-45F30A266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3" y="1065"/>
              <a:ext cx="0" cy="257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0" name="Line 613">
              <a:extLst>
                <a:ext uri="{FF2B5EF4-FFF2-40B4-BE49-F238E27FC236}">
                  <a16:creationId xmlns:a16="http://schemas.microsoft.com/office/drawing/2014/main" id="{81E7E6FE-C18F-43CF-8851-D795897C8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0" y="1065"/>
              <a:ext cx="0" cy="257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1" name="Line 616">
              <a:extLst>
                <a:ext uri="{FF2B5EF4-FFF2-40B4-BE49-F238E27FC236}">
                  <a16:creationId xmlns:a16="http://schemas.microsoft.com/office/drawing/2014/main" id="{00F956DB-7BCC-4D54-939D-0A5F80E639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7" y="1065"/>
              <a:ext cx="0" cy="257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2" name="Line 619">
              <a:extLst>
                <a:ext uri="{FF2B5EF4-FFF2-40B4-BE49-F238E27FC236}">
                  <a16:creationId xmlns:a16="http://schemas.microsoft.com/office/drawing/2014/main" id="{A246D88D-AA7F-4B45-8A16-600761A4E8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4" y="1065"/>
              <a:ext cx="0" cy="257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3" name="Line 626">
              <a:extLst>
                <a:ext uri="{FF2B5EF4-FFF2-40B4-BE49-F238E27FC236}">
                  <a16:creationId xmlns:a16="http://schemas.microsoft.com/office/drawing/2014/main" id="{DBA9C247-FD45-4670-8EBC-ABA58280F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8" y="1065"/>
              <a:ext cx="0" cy="257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4" name="Line 629">
              <a:extLst>
                <a:ext uri="{FF2B5EF4-FFF2-40B4-BE49-F238E27FC236}">
                  <a16:creationId xmlns:a16="http://schemas.microsoft.com/office/drawing/2014/main" id="{996478ED-666F-4DB6-8A52-6868BE553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5" y="1065"/>
              <a:ext cx="0" cy="257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5" name="Line 632">
              <a:extLst>
                <a:ext uri="{FF2B5EF4-FFF2-40B4-BE49-F238E27FC236}">
                  <a16:creationId xmlns:a16="http://schemas.microsoft.com/office/drawing/2014/main" id="{D28379FB-D995-435B-B7FD-111E73B2B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2" y="1065"/>
              <a:ext cx="0" cy="257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6" name="Line 635">
              <a:extLst>
                <a:ext uri="{FF2B5EF4-FFF2-40B4-BE49-F238E27FC236}">
                  <a16:creationId xmlns:a16="http://schemas.microsoft.com/office/drawing/2014/main" id="{DDD76982-A8FF-40CA-AF5F-E100CA215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065"/>
              <a:ext cx="0" cy="257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7" name="Line 638">
              <a:extLst>
                <a:ext uri="{FF2B5EF4-FFF2-40B4-BE49-F238E27FC236}">
                  <a16:creationId xmlns:a16="http://schemas.microsoft.com/office/drawing/2014/main" id="{5E034C77-A36C-45CE-9B54-31C080C78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1065"/>
              <a:ext cx="0" cy="257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8" name="Line 641">
              <a:extLst>
                <a:ext uri="{FF2B5EF4-FFF2-40B4-BE49-F238E27FC236}">
                  <a16:creationId xmlns:a16="http://schemas.microsoft.com/office/drawing/2014/main" id="{B67D571B-7F3C-420C-8A1E-A77FB57CF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2" y="1065"/>
              <a:ext cx="0" cy="257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09" name="Line 644">
              <a:extLst>
                <a:ext uri="{FF2B5EF4-FFF2-40B4-BE49-F238E27FC236}">
                  <a16:creationId xmlns:a16="http://schemas.microsoft.com/office/drawing/2014/main" id="{428BE595-8645-4B2A-9C3D-FE2489A4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1738"/>
              <a:ext cx="513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10" name="Line 713">
              <a:extLst>
                <a:ext uri="{FF2B5EF4-FFF2-40B4-BE49-F238E27FC236}">
                  <a16:creationId xmlns:a16="http://schemas.microsoft.com/office/drawing/2014/main" id="{CACE5CE9-834E-4472-9B00-32E05DC9C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1949"/>
              <a:ext cx="513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11" name="Line 791">
              <a:extLst>
                <a:ext uri="{FF2B5EF4-FFF2-40B4-BE49-F238E27FC236}">
                  <a16:creationId xmlns:a16="http://schemas.microsoft.com/office/drawing/2014/main" id="{CAB21D26-C8B8-4896-904F-0C8FE888F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2160"/>
              <a:ext cx="513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12" name="Line 869">
              <a:extLst>
                <a:ext uri="{FF2B5EF4-FFF2-40B4-BE49-F238E27FC236}">
                  <a16:creationId xmlns:a16="http://schemas.microsoft.com/office/drawing/2014/main" id="{A5F5BCF5-1C00-4B1D-B349-DB80855E6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2371"/>
              <a:ext cx="513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13" name="Line 947">
              <a:extLst>
                <a:ext uri="{FF2B5EF4-FFF2-40B4-BE49-F238E27FC236}">
                  <a16:creationId xmlns:a16="http://schemas.microsoft.com/office/drawing/2014/main" id="{194154AA-D64B-4846-88B4-5B2BC496F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2582"/>
              <a:ext cx="513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14" name="Line 1025">
              <a:extLst>
                <a:ext uri="{FF2B5EF4-FFF2-40B4-BE49-F238E27FC236}">
                  <a16:creationId xmlns:a16="http://schemas.microsoft.com/office/drawing/2014/main" id="{52FCB4F5-CA3F-4D06-8A38-312169244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2793"/>
              <a:ext cx="513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15" name="Line 1103">
              <a:extLst>
                <a:ext uri="{FF2B5EF4-FFF2-40B4-BE49-F238E27FC236}">
                  <a16:creationId xmlns:a16="http://schemas.microsoft.com/office/drawing/2014/main" id="{0953B2D6-723B-401C-BB3F-FB76C72AB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3004"/>
              <a:ext cx="513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16" name="Line 1181">
              <a:extLst>
                <a:ext uri="{FF2B5EF4-FFF2-40B4-BE49-F238E27FC236}">
                  <a16:creationId xmlns:a16="http://schemas.microsoft.com/office/drawing/2014/main" id="{99E98E6A-3EAB-4746-9742-E112CE09A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3215"/>
              <a:ext cx="513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17" name="Line 1259">
              <a:extLst>
                <a:ext uri="{FF2B5EF4-FFF2-40B4-BE49-F238E27FC236}">
                  <a16:creationId xmlns:a16="http://schemas.microsoft.com/office/drawing/2014/main" id="{951BAC7F-2621-4F57-B156-697078742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" y="3426"/>
              <a:ext cx="513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18" name="Rectangle 1415">
              <a:extLst>
                <a:ext uri="{FF2B5EF4-FFF2-40B4-BE49-F238E27FC236}">
                  <a16:creationId xmlns:a16="http://schemas.microsoft.com/office/drawing/2014/main" id="{6B23A676-702C-4859-8FAF-6240A4B10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1117"/>
              <a:ext cx="453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16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3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419" name="Rectangle 1416">
              <a:extLst>
                <a:ext uri="{FF2B5EF4-FFF2-40B4-BE49-F238E27FC236}">
                  <a16:creationId xmlns:a16="http://schemas.microsoft.com/office/drawing/2014/main" id="{E8BD3544-8F05-4377-A77A-F4622874A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108"/>
              <a:ext cx="453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16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2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420" name="Rectangle 1417">
              <a:extLst>
                <a:ext uri="{FF2B5EF4-FFF2-40B4-BE49-F238E27FC236}">
                  <a16:creationId xmlns:a16="http://schemas.microsoft.com/office/drawing/2014/main" id="{002866A9-1664-4B46-9270-E021B9983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1108"/>
              <a:ext cx="453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16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421" name="Rectangle 1418">
              <a:extLst>
                <a:ext uri="{FF2B5EF4-FFF2-40B4-BE49-F238E27FC236}">
                  <a16:creationId xmlns:a16="http://schemas.microsoft.com/office/drawing/2014/main" id="{667AC5B0-A7DE-4EA0-BEB8-5C5256C7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" y="1108"/>
              <a:ext cx="453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16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422" name="Rectangle 1419">
              <a:extLst>
                <a:ext uri="{FF2B5EF4-FFF2-40B4-BE49-F238E27FC236}">
                  <a16:creationId xmlns:a16="http://schemas.microsoft.com/office/drawing/2014/main" id="{939338E4-DB9F-4D37-8C37-D84BFB6DB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117"/>
              <a:ext cx="622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BL</a:t>
              </a:r>
              <a:endParaRPr kumimoji="1" lang="en-US" altLang="zh-CN" sz="1600"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423" name="Rectangle 1421">
              <a:extLst>
                <a:ext uri="{FF2B5EF4-FFF2-40B4-BE49-F238E27FC236}">
                  <a16:creationId xmlns:a16="http://schemas.microsoft.com/office/drawing/2014/main" id="{F8400D24-8425-4B0E-B068-B90A96B77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" y="1108"/>
              <a:ext cx="622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i="1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LE</a:t>
              </a:r>
              <a:endParaRPr kumimoji="1" lang="en-US" altLang="zh-CN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51424" name="Line 1422">
              <a:extLst>
                <a:ext uri="{FF2B5EF4-FFF2-40B4-BE49-F238E27FC236}">
                  <a16:creationId xmlns:a16="http://schemas.microsoft.com/office/drawing/2014/main" id="{8ADE3840-9425-4FAF-8FBD-8C01606B7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253"/>
              <a:ext cx="136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425" name="Line 1423">
              <a:extLst>
                <a:ext uri="{FF2B5EF4-FFF2-40B4-BE49-F238E27FC236}">
                  <a16:creationId xmlns:a16="http://schemas.microsoft.com/office/drawing/2014/main" id="{A410DDCA-28EE-4715-A87C-1AEECA4A7E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1253"/>
              <a:ext cx="136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1203" name="Rectangle 1427">
            <a:extLst>
              <a:ext uri="{FF2B5EF4-FFF2-40B4-BE49-F238E27FC236}">
                <a16:creationId xmlns:a16="http://schemas.microsoft.com/office/drawing/2014/main" id="{89F8EE9A-5FA6-4E36-8CDE-1F053F3DE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42913"/>
            <a:ext cx="553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CMOS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七段显示译码器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74HC4511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功能表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496">
            <a:extLst>
              <a:ext uri="{FF2B5EF4-FFF2-40B4-BE49-F238E27FC236}">
                <a16:creationId xmlns:a16="http://schemas.microsoft.com/office/drawing/2014/main" id="{72AA5665-8B40-4B76-AAB9-09F39CD9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63" y="102552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2227" name="Rectangle 2668">
            <a:extLst>
              <a:ext uri="{FF2B5EF4-FFF2-40B4-BE49-F238E27FC236}">
                <a16:creationId xmlns:a16="http://schemas.microsoft.com/office/drawing/2014/main" id="{B3DCE39A-51EE-4F87-BD71-F0987C080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0" y="5810250"/>
            <a:ext cx="741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52228" name="Rectangle 2661">
            <a:extLst>
              <a:ext uri="{FF2B5EF4-FFF2-40B4-BE49-F238E27FC236}">
                <a16:creationId xmlns:a16="http://schemas.microsoft.com/office/drawing/2014/main" id="{983E9E56-FD5F-4E87-A0F5-36D80E24A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5810250"/>
            <a:ext cx="36734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52229" name="Rectangle 2660">
            <a:extLst>
              <a:ext uri="{FF2B5EF4-FFF2-40B4-BE49-F238E27FC236}">
                <a16:creationId xmlns:a16="http://schemas.microsoft.com/office/drawing/2014/main" id="{8B283D21-BBE5-43D4-BDD5-0D91D6D6A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5810250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30" name="Rectangle 2659">
            <a:extLst>
              <a:ext uri="{FF2B5EF4-FFF2-40B4-BE49-F238E27FC236}">
                <a16:creationId xmlns:a16="http://schemas.microsoft.com/office/drawing/2014/main" id="{EC2531C2-240E-440B-9530-96D992FCC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5810250"/>
            <a:ext cx="5254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31" name="Rectangle 2658">
            <a:extLst>
              <a:ext uri="{FF2B5EF4-FFF2-40B4-BE49-F238E27FC236}">
                <a16:creationId xmlns:a16="http://schemas.microsoft.com/office/drawing/2014/main" id="{375E8287-FDC3-4BCF-8CB2-81434866F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5810250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32" name="Rectangle 2657">
            <a:extLst>
              <a:ext uri="{FF2B5EF4-FFF2-40B4-BE49-F238E27FC236}">
                <a16:creationId xmlns:a16="http://schemas.microsoft.com/office/drawing/2014/main" id="{04883727-E4DC-4A05-98BF-C4A093314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5810250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33" name="Rectangle 2656">
            <a:extLst>
              <a:ext uri="{FF2B5EF4-FFF2-40B4-BE49-F238E27FC236}">
                <a16:creationId xmlns:a16="http://schemas.microsoft.com/office/drawing/2014/main" id="{35BD4ED4-86BC-4382-97C6-ECBB58B65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5810250"/>
            <a:ext cx="5270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34" name="Rectangle 2655">
            <a:extLst>
              <a:ext uri="{FF2B5EF4-FFF2-40B4-BE49-F238E27FC236}">
                <a16:creationId xmlns:a16="http://schemas.microsoft.com/office/drawing/2014/main" id="{45192390-6F53-44C5-87CE-29909B28A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810250"/>
            <a:ext cx="522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35" name="Rectangle 2654">
            <a:extLst>
              <a:ext uri="{FF2B5EF4-FFF2-40B4-BE49-F238E27FC236}">
                <a16:creationId xmlns:a16="http://schemas.microsoft.com/office/drawing/2014/main" id="{6E646BAF-EEF8-4120-9DDF-DE58AB347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810250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36" name="Rectangle 2653">
            <a:extLst>
              <a:ext uri="{FF2B5EF4-FFF2-40B4-BE49-F238E27FC236}">
                <a16:creationId xmlns:a16="http://schemas.microsoft.com/office/drawing/2014/main" id="{48E20DBE-4B3D-4439-B33F-29B78339A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5810250"/>
            <a:ext cx="8032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锁    存</a:t>
            </a:r>
          </a:p>
        </p:txBody>
      </p:sp>
      <p:sp>
        <p:nvSpPr>
          <p:cNvPr id="52237" name="Rectangle 2652">
            <a:extLst>
              <a:ext uri="{FF2B5EF4-FFF2-40B4-BE49-F238E27FC236}">
                <a16:creationId xmlns:a16="http://schemas.microsoft.com/office/drawing/2014/main" id="{E1F11B3C-9E04-4E32-8FAE-507D55A75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0" y="5367338"/>
            <a:ext cx="7413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熄灭</a:t>
            </a:r>
          </a:p>
        </p:txBody>
      </p:sp>
      <p:sp>
        <p:nvSpPr>
          <p:cNvPr id="52238" name="Rectangle 2651">
            <a:extLst>
              <a:ext uri="{FF2B5EF4-FFF2-40B4-BE49-F238E27FC236}">
                <a16:creationId xmlns:a16="http://schemas.microsoft.com/office/drawing/2014/main" id="{F875192A-0151-4FA9-8CE9-919D2C6A5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325" y="536733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39" name="Rectangle 2650">
            <a:extLst>
              <a:ext uri="{FF2B5EF4-FFF2-40B4-BE49-F238E27FC236}">
                <a16:creationId xmlns:a16="http://schemas.microsoft.com/office/drawing/2014/main" id="{08FAB81E-B3DD-4F23-B4B9-B3801FA72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5367338"/>
            <a:ext cx="5270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40" name="Rectangle 2649">
            <a:extLst>
              <a:ext uri="{FF2B5EF4-FFF2-40B4-BE49-F238E27FC236}">
                <a16:creationId xmlns:a16="http://schemas.microsoft.com/office/drawing/2014/main" id="{4CEABFAB-7402-4EDE-899A-7B7BA553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0" y="536733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41" name="Rectangle 2648">
            <a:extLst>
              <a:ext uri="{FF2B5EF4-FFF2-40B4-BE49-F238E27FC236}">
                <a16:creationId xmlns:a16="http://schemas.microsoft.com/office/drawing/2014/main" id="{366F8362-DA78-478B-8905-8D6AA859A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536733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42" name="Rectangle 2647">
            <a:extLst>
              <a:ext uri="{FF2B5EF4-FFF2-40B4-BE49-F238E27FC236}">
                <a16:creationId xmlns:a16="http://schemas.microsoft.com/office/drawing/2014/main" id="{1561FE55-E6DE-4E29-82A2-68464084D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5367338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43" name="Rectangle 2646">
            <a:extLst>
              <a:ext uri="{FF2B5EF4-FFF2-40B4-BE49-F238E27FC236}">
                <a16:creationId xmlns:a16="http://schemas.microsoft.com/office/drawing/2014/main" id="{75038B89-88F7-459D-B0BA-B3E63FCF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367338"/>
            <a:ext cx="5254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44" name="Rectangle 2645">
            <a:extLst>
              <a:ext uri="{FF2B5EF4-FFF2-40B4-BE49-F238E27FC236}">
                <a16:creationId xmlns:a16="http://schemas.microsoft.com/office/drawing/2014/main" id="{665C32EE-EE5B-4AEB-89E2-46B1D1DE0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536733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45" name="Rectangle 2644">
            <a:extLst>
              <a:ext uri="{FF2B5EF4-FFF2-40B4-BE49-F238E27FC236}">
                <a16:creationId xmlns:a16="http://schemas.microsoft.com/office/drawing/2014/main" id="{AC9AF2BE-35A6-4A99-A938-FEB06211A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5367338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46" name="Rectangle 2643">
            <a:extLst>
              <a:ext uri="{FF2B5EF4-FFF2-40B4-BE49-F238E27FC236}">
                <a16:creationId xmlns:a16="http://schemas.microsoft.com/office/drawing/2014/main" id="{B525623E-1190-4754-B037-9566C943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5367338"/>
            <a:ext cx="5254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47" name="Rectangle 2642">
            <a:extLst>
              <a:ext uri="{FF2B5EF4-FFF2-40B4-BE49-F238E27FC236}">
                <a16:creationId xmlns:a16="http://schemas.microsoft.com/office/drawing/2014/main" id="{1334FADD-DAE4-4A21-9563-2591C5852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536733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48" name="Rectangle 2641">
            <a:extLst>
              <a:ext uri="{FF2B5EF4-FFF2-40B4-BE49-F238E27FC236}">
                <a16:creationId xmlns:a16="http://schemas.microsoft.com/office/drawing/2014/main" id="{7A39E7FA-E044-441D-9581-34C2FC001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5367338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49" name="Rectangle 2640">
            <a:extLst>
              <a:ext uri="{FF2B5EF4-FFF2-40B4-BE49-F238E27FC236}">
                <a16:creationId xmlns:a16="http://schemas.microsoft.com/office/drawing/2014/main" id="{2571C734-263D-46CD-8C68-D1BB062A8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5367338"/>
            <a:ext cx="5270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50" name="Rectangle 2639">
            <a:extLst>
              <a:ext uri="{FF2B5EF4-FFF2-40B4-BE49-F238E27FC236}">
                <a16:creationId xmlns:a16="http://schemas.microsoft.com/office/drawing/2014/main" id="{2D6EC55E-53B1-498D-A1DF-F04E56CBA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367338"/>
            <a:ext cx="5222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51" name="Rectangle 2638">
            <a:extLst>
              <a:ext uri="{FF2B5EF4-FFF2-40B4-BE49-F238E27FC236}">
                <a16:creationId xmlns:a16="http://schemas.microsoft.com/office/drawing/2014/main" id="{89B0BB90-9001-4E07-A2E8-64559AB86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367338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52" name="Rectangle 2637">
            <a:extLst>
              <a:ext uri="{FF2B5EF4-FFF2-40B4-BE49-F238E27FC236}">
                <a16:creationId xmlns:a16="http://schemas.microsoft.com/office/drawing/2014/main" id="{42A556CD-76F7-4DC7-8712-599B7CB61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5367338"/>
            <a:ext cx="8032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灭    灯</a:t>
            </a:r>
          </a:p>
        </p:txBody>
      </p:sp>
      <p:sp>
        <p:nvSpPr>
          <p:cNvPr id="52253" name="Rectangle 2636">
            <a:extLst>
              <a:ext uri="{FF2B5EF4-FFF2-40B4-BE49-F238E27FC236}">
                <a16:creationId xmlns:a16="http://schemas.microsoft.com/office/drawing/2014/main" id="{589357C0-BA73-4E01-90B7-FCA98FBE2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0" y="4848225"/>
            <a:ext cx="7413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 sz="1400">
              <a:solidFill>
                <a:srgbClr val="000066"/>
              </a:solidFill>
            </a:endParaRPr>
          </a:p>
        </p:txBody>
      </p:sp>
      <p:sp>
        <p:nvSpPr>
          <p:cNvPr id="52254" name="Rectangle 2635">
            <a:extLst>
              <a:ext uri="{FF2B5EF4-FFF2-40B4-BE49-F238E27FC236}">
                <a16:creationId xmlns:a16="http://schemas.microsoft.com/office/drawing/2014/main" id="{719D015A-3753-4CA3-BC06-677B2C7AD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325" y="4848225"/>
            <a:ext cx="523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55" name="Rectangle 2634">
            <a:extLst>
              <a:ext uri="{FF2B5EF4-FFF2-40B4-BE49-F238E27FC236}">
                <a16:creationId xmlns:a16="http://schemas.microsoft.com/office/drawing/2014/main" id="{165B4FF4-5B73-4FA9-A9E0-34B4340C7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4848225"/>
            <a:ext cx="527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56" name="Rectangle 2633">
            <a:extLst>
              <a:ext uri="{FF2B5EF4-FFF2-40B4-BE49-F238E27FC236}">
                <a16:creationId xmlns:a16="http://schemas.microsoft.com/office/drawing/2014/main" id="{A3E0B7DD-CA05-41C1-B684-8DAB7BBC2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0" y="4848225"/>
            <a:ext cx="523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57" name="Rectangle 2632">
            <a:extLst>
              <a:ext uri="{FF2B5EF4-FFF2-40B4-BE49-F238E27FC236}">
                <a16:creationId xmlns:a16="http://schemas.microsoft.com/office/drawing/2014/main" id="{737A41F1-D5B2-4DE5-BB1C-D53BC57A1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4848225"/>
            <a:ext cx="523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58" name="Rectangle 2631">
            <a:extLst>
              <a:ext uri="{FF2B5EF4-FFF2-40B4-BE49-F238E27FC236}">
                <a16:creationId xmlns:a16="http://schemas.microsoft.com/office/drawing/2014/main" id="{A77DFC70-3D67-41D1-9C18-0C77DF720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4848225"/>
            <a:ext cx="525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59" name="Rectangle 2630">
            <a:extLst>
              <a:ext uri="{FF2B5EF4-FFF2-40B4-BE49-F238E27FC236}">
                <a16:creationId xmlns:a16="http://schemas.microsoft.com/office/drawing/2014/main" id="{0EE924E6-18EC-4241-AF2A-E74ADBD1F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848225"/>
            <a:ext cx="525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60" name="Rectangle 2629">
            <a:extLst>
              <a:ext uri="{FF2B5EF4-FFF2-40B4-BE49-F238E27FC236}">
                <a16:creationId xmlns:a16="http://schemas.microsoft.com/office/drawing/2014/main" id="{F421296A-3113-4C48-A7B3-DEFB7C14F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4848225"/>
            <a:ext cx="523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61" name="Rectangle 2628">
            <a:extLst>
              <a:ext uri="{FF2B5EF4-FFF2-40B4-BE49-F238E27FC236}">
                <a16:creationId xmlns:a16="http://schemas.microsoft.com/office/drawing/2014/main" id="{8293BC97-4330-4BF5-8000-EA5568789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4848225"/>
            <a:ext cx="525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62" name="Rectangle 2627">
            <a:extLst>
              <a:ext uri="{FF2B5EF4-FFF2-40B4-BE49-F238E27FC236}">
                <a16:creationId xmlns:a16="http://schemas.microsoft.com/office/drawing/2014/main" id="{F65209E1-D08D-4F50-B1D9-B6D81879E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4848225"/>
            <a:ext cx="525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63" name="Rectangle 2626">
            <a:extLst>
              <a:ext uri="{FF2B5EF4-FFF2-40B4-BE49-F238E27FC236}">
                <a16:creationId xmlns:a16="http://schemas.microsoft.com/office/drawing/2014/main" id="{048FFC5F-8CF4-45F8-B2E7-3CFE605C9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4848225"/>
            <a:ext cx="523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64" name="Rectangle 2625">
            <a:extLst>
              <a:ext uri="{FF2B5EF4-FFF2-40B4-BE49-F238E27FC236}">
                <a16:creationId xmlns:a16="http://schemas.microsoft.com/office/drawing/2014/main" id="{B60899CA-7C91-4B05-9147-5E68BA45B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4848225"/>
            <a:ext cx="525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65" name="Rectangle 2624">
            <a:extLst>
              <a:ext uri="{FF2B5EF4-FFF2-40B4-BE49-F238E27FC236}">
                <a16:creationId xmlns:a16="http://schemas.microsoft.com/office/drawing/2014/main" id="{5640D928-D347-46DB-B79D-88ACD32B7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4848225"/>
            <a:ext cx="527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66" name="Rectangle 2623">
            <a:extLst>
              <a:ext uri="{FF2B5EF4-FFF2-40B4-BE49-F238E27FC236}">
                <a16:creationId xmlns:a16="http://schemas.microsoft.com/office/drawing/2014/main" id="{20988B83-FA6B-46AD-9B0B-8CB940B7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4848225"/>
            <a:ext cx="522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67" name="Rectangle 2622">
            <a:extLst>
              <a:ext uri="{FF2B5EF4-FFF2-40B4-BE49-F238E27FC236}">
                <a16:creationId xmlns:a16="http://schemas.microsoft.com/office/drawing/2014/main" id="{9EBC7BB4-CA75-4EB5-B6B9-8CF9176A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848225"/>
            <a:ext cx="525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宋体" panose="02010600030101010101" pitchFamily="2" charset="-122"/>
                <a:ea typeface="华康简宋"/>
                <a:cs typeface="Times New Roman" panose="02020603050405020304" pitchFamily="18" charset="0"/>
              </a:rPr>
              <a:t>×</a:t>
            </a:r>
            <a:endParaRPr kumimoji="1" lang="en-US" altLang="zh-CN" sz="14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268" name="Rectangle 2621">
            <a:extLst>
              <a:ext uri="{FF2B5EF4-FFF2-40B4-BE49-F238E27FC236}">
                <a16:creationId xmlns:a16="http://schemas.microsoft.com/office/drawing/2014/main" id="{885191D7-B22B-4ED2-A672-FD516F92C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4848225"/>
            <a:ext cx="803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灯 测 试</a:t>
            </a:r>
          </a:p>
        </p:txBody>
      </p:sp>
      <p:sp>
        <p:nvSpPr>
          <p:cNvPr id="52269" name="Rectangle 2620">
            <a:extLst>
              <a:ext uri="{FF2B5EF4-FFF2-40B4-BE49-F238E27FC236}">
                <a16:creationId xmlns:a16="http://schemas.microsoft.com/office/drawing/2014/main" id="{CA185E1D-2B8E-4469-8E8E-22AA32EE1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0" y="4405313"/>
            <a:ext cx="7413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熄灭</a:t>
            </a:r>
          </a:p>
        </p:txBody>
      </p:sp>
      <p:sp>
        <p:nvSpPr>
          <p:cNvPr id="52270" name="Rectangle 2619">
            <a:extLst>
              <a:ext uri="{FF2B5EF4-FFF2-40B4-BE49-F238E27FC236}">
                <a16:creationId xmlns:a16="http://schemas.microsoft.com/office/drawing/2014/main" id="{DA1CC0AA-3F06-4A84-A741-39013D95F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325" y="440531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71" name="Rectangle 2618">
            <a:extLst>
              <a:ext uri="{FF2B5EF4-FFF2-40B4-BE49-F238E27FC236}">
                <a16:creationId xmlns:a16="http://schemas.microsoft.com/office/drawing/2014/main" id="{D6211F91-2944-4555-A9D0-8A96490DC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4405313"/>
            <a:ext cx="5270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72" name="Rectangle 2617">
            <a:extLst>
              <a:ext uri="{FF2B5EF4-FFF2-40B4-BE49-F238E27FC236}">
                <a16:creationId xmlns:a16="http://schemas.microsoft.com/office/drawing/2014/main" id="{7FBDABBB-6D75-41C1-B01F-105657A3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0" y="440531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73" name="Rectangle 2616">
            <a:extLst>
              <a:ext uri="{FF2B5EF4-FFF2-40B4-BE49-F238E27FC236}">
                <a16:creationId xmlns:a16="http://schemas.microsoft.com/office/drawing/2014/main" id="{C9D00656-2D49-4A93-9DD5-A761DA9BD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440531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74" name="Rectangle 2615">
            <a:extLst>
              <a:ext uri="{FF2B5EF4-FFF2-40B4-BE49-F238E27FC236}">
                <a16:creationId xmlns:a16="http://schemas.microsoft.com/office/drawing/2014/main" id="{3ACC5832-4A2C-4EB1-B5E3-E581ABFF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4405313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75" name="Rectangle 2614">
            <a:extLst>
              <a:ext uri="{FF2B5EF4-FFF2-40B4-BE49-F238E27FC236}">
                <a16:creationId xmlns:a16="http://schemas.microsoft.com/office/drawing/2014/main" id="{5945CC27-A710-4AE5-9949-BE09E1E25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405313"/>
            <a:ext cx="5254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76" name="Rectangle 2613">
            <a:extLst>
              <a:ext uri="{FF2B5EF4-FFF2-40B4-BE49-F238E27FC236}">
                <a16:creationId xmlns:a16="http://schemas.microsoft.com/office/drawing/2014/main" id="{2196DDF8-8D27-440D-BF2D-76F79947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440531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77" name="Rectangle 2612">
            <a:extLst>
              <a:ext uri="{FF2B5EF4-FFF2-40B4-BE49-F238E27FC236}">
                <a16:creationId xmlns:a16="http://schemas.microsoft.com/office/drawing/2014/main" id="{3EB9C4FD-6B5E-4D5C-A866-CEB568B77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4405313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78" name="Rectangle 2611">
            <a:extLst>
              <a:ext uri="{FF2B5EF4-FFF2-40B4-BE49-F238E27FC236}">
                <a16:creationId xmlns:a16="http://schemas.microsoft.com/office/drawing/2014/main" id="{7C6BEC0B-E077-41DC-81F9-840B868F0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4405313"/>
            <a:ext cx="5254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79" name="Rectangle 2610">
            <a:extLst>
              <a:ext uri="{FF2B5EF4-FFF2-40B4-BE49-F238E27FC236}">
                <a16:creationId xmlns:a16="http://schemas.microsoft.com/office/drawing/2014/main" id="{12FD405A-D6E7-4543-B586-E9854CE9E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440531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80" name="Rectangle 2609">
            <a:extLst>
              <a:ext uri="{FF2B5EF4-FFF2-40B4-BE49-F238E27FC236}">
                <a16:creationId xmlns:a16="http://schemas.microsoft.com/office/drawing/2014/main" id="{804643DC-823C-47CA-9D5E-4C78A9508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4405313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81" name="Rectangle 2608">
            <a:extLst>
              <a:ext uri="{FF2B5EF4-FFF2-40B4-BE49-F238E27FC236}">
                <a16:creationId xmlns:a16="http://schemas.microsoft.com/office/drawing/2014/main" id="{1EEA20F4-C3EB-4250-9D0D-BB2048418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4405313"/>
            <a:ext cx="5270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82" name="Rectangle 2607">
            <a:extLst>
              <a:ext uri="{FF2B5EF4-FFF2-40B4-BE49-F238E27FC236}">
                <a16:creationId xmlns:a16="http://schemas.microsoft.com/office/drawing/2014/main" id="{CD7ECEE9-18A1-4EB7-8621-438E90D9F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4405313"/>
            <a:ext cx="5222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83" name="Rectangle 2606">
            <a:extLst>
              <a:ext uri="{FF2B5EF4-FFF2-40B4-BE49-F238E27FC236}">
                <a16:creationId xmlns:a16="http://schemas.microsoft.com/office/drawing/2014/main" id="{A065EF37-23E2-4E42-B17F-5D15B1023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405313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84" name="Rectangle 2605">
            <a:extLst>
              <a:ext uri="{FF2B5EF4-FFF2-40B4-BE49-F238E27FC236}">
                <a16:creationId xmlns:a16="http://schemas.microsoft.com/office/drawing/2014/main" id="{E1215D6F-FA12-4784-AB43-E74730BC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4405313"/>
            <a:ext cx="8032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2285" name="Rectangle 2604">
            <a:extLst>
              <a:ext uri="{FF2B5EF4-FFF2-40B4-BE49-F238E27FC236}">
                <a16:creationId xmlns:a16="http://schemas.microsoft.com/office/drawing/2014/main" id="{799EC7F8-911F-4CBE-BE2F-D4007375B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0" y="3962400"/>
            <a:ext cx="741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熄灭</a:t>
            </a:r>
          </a:p>
        </p:txBody>
      </p:sp>
      <p:sp>
        <p:nvSpPr>
          <p:cNvPr id="52286" name="Rectangle 2603">
            <a:extLst>
              <a:ext uri="{FF2B5EF4-FFF2-40B4-BE49-F238E27FC236}">
                <a16:creationId xmlns:a16="http://schemas.microsoft.com/office/drawing/2014/main" id="{15C6BE9F-89A1-43A9-9295-2286C2F2D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325" y="3962400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87" name="Rectangle 2602">
            <a:extLst>
              <a:ext uri="{FF2B5EF4-FFF2-40B4-BE49-F238E27FC236}">
                <a16:creationId xmlns:a16="http://schemas.microsoft.com/office/drawing/2014/main" id="{E5B4E6B6-976C-404D-B9EB-9FF9EA1A6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3962400"/>
            <a:ext cx="5270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88" name="Rectangle 2601">
            <a:extLst>
              <a:ext uri="{FF2B5EF4-FFF2-40B4-BE49-F238E27FC236}">
                <a16:creationId xmlns:a16="http://schemas.microsoft.com/office/drawing/2014/main" id="{0919CB63-FF21-4C75-8B33-B07017381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0" y="3962400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89" name="Rectangle 2600">
            <a:extLst>
              <a:ext uri="{FF2B5EF4-FFF2-40B4-BE49-F238E27FC236}">
                <a16:creationId xmlns:a16="http://schemas.microsoft.com/office/drawing/2014/main" id="{AA684101-C02F-4A09-83B6-495B7BC9A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3962400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90" name="Rectangle 2599">
            <a:extLst>
              <a:ext uri="{FF2B5EF4-FFF2-40B4-BE49-F238E27FC236}">
                <a16:creationId xmlns:a16="http://schemas.microsoft.com/office/drawing/2014/main" id="{DBE45BCB-9849-459A-B4DB-6CA650592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3962400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91" name="Rectangle 2598">
            <a:extLst>
              <a:ext uri="{FF2B5EF4-FFF2-40B4-BE49-F238E27FC236}">
                <a16:creationId xmlns:a16="http://schemas.microsoft.com/office/drawing/2014/main" id="{A012B91E-CD05-4BC1-8610-F48C57337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962400"/>
            <a:ext cx="5254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92" name="Rectangle 2597">
            <a:extLst>
              <a:ext uri="{FF2B5EF4-FFF2-40B4-BE49-F238E27FC236}">
                <a16:creationId xmlns:a16="http://schemas.microsoft.com/office/drawing/2014/main" id="{A44EC1E7-1CD9-4377-AF2F-BC15D0668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3962400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93" name="Rectangle 2596">
            <a:extLst>
              <a:ext uri="{FF2B5EF4-FFF2-40B4-BE49-F238E27FC236}">
                <a16:creationId xmlns:a16="http://schemas.microsoft.com/office/drawing/2014/main" id="{4C7E8F8A-4160-430C-A27F-FABAAB257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3962400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294" name="Rectangle 2595">
            <a:extLst>
              <a:ext uri="{FF2B5EF4-FFF2-40B4-BE49-F238E27FC236}">
                <a16:creationId xmlns:a16="http://schemas.microsoft.com/office/drawing/2014/main" id="{48D81E06-84FB-456D-8DA6-97D9FA91B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3962400"/>
            <a:ext cx="5254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95" name="Rectangle 2594">
            <a:extLst>
              <a:ext uri="{FF2B5EF4-FFF2-40B4-BE49-F238E27FC236}">
                <a16:creationId xmlns:a16="http://schemas.microsoft.com/office/drawing/2014/main" id="{484275F0-A55E-48A5-BF2F-18EAABCAB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3962400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96" name="Rectangle 2593">
            <a:extLst>
              <a:ext uri="{FF2B5EF4-FFF2-40B4-BE49-F238E27FC236}">
                <a16:creationId xmlns:a16="http://schemas.microsoft.com/office/drawing/2014/main" id="{C943CF25-990D-46B4-A1DD-57DC70F7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3962400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97" name="Rectangle 2592">
            <a:extLst>
              <a:ext uri="{FF2B5EF4-FFF2-40B4-BE49-F238E27FC236}">
                <a16:creationId xmlns:a16="http://schemas.microsoft.com/office/drawing/2014/main" id="{42FD1221-94FB-4BCA-B4EF-06B7C69C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3962400"/>
            <a:ext cx="5270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98" name="Rectangle 2591">
            <a:extLst>
              <a:ext uri="{FF2B5EF4-FFF2-40B4-BE49-F238E27FC236}">
                <a16:creationId xmlns:a16="http://schemas.microsoft.com/office/drawing/2014/main" id="{82399036-9DD7-40AE-BE22-2F8878A78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3962400"/>
            <a:ext cx="522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299" name="Rectangle 2590">
            <a:extLst>
              <a:ext uri="{FF2B5EF4-FFF2-40B4-BE49-F238E27FC236}">
                <a16:creationId xmlns:a16="http://schemas.microsoft.com/office/drawing/2014/main" id="{64DF68EF-0250-4E9B-97B7-56C2142F6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3962400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00" name="Rectangle 2589">
            <a:extLst>
              <a:ext uri="{FF2B5EF4-FFF2-40B4-BE49-F238E27FC236}">
                <a16:creationId xmlns:a16="http://schemas.microsoft.com/office/drawing/2014/main" id="{4970B387-5C2F-42CE-90FF-71E38BF3D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3962400"/>
            <a:ext cx="8032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2301" name="Rectangle 2588">
            <a:extLst>
              <a:ext uri="{FF2B5EF4-FFF2-40B4-BE49-F238E27FC236}">
                <a16:creationId xmlns:a16="http://schemas.microsoft.com/office/drawing/2014/main" id="{8C5F0F53-917E-45F1-84EA-7600B5A98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0" y="3519488"/>
            <a:ext cx="7413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熄灭</a:t>
            </a:r>
          </a:p>
        </p:txBody>
      </p:sp>
      <p:sp>
        <p:nvSpPr>
          <p:cNvPr id="52302" name="Rectangle 2587">
            <a:extLst>
              <a:ext uri="{FF2B5EF4-FFF2-40B4-BE49-F238E27FC236}">
                <a16:creationId xmlns:a16="http://schemas.microsoft.com/office/drawing/2014/main" id="{6F963BAC-093D-4A2A-99C8-2A33FEE0E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325" y="351948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03" name="Rectangle 2586">
            <a:extLst>
              <a:ext uri="{FF2B5EF4-FFF2-40B4-BE49-F238E27FC236}">
                <a16:creationId xmlns:a16="http://schemas.microsoft.com/office/drawing/2014/main" id="{E7BC4672-CC50-44B1-A690-4DC46A65C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3519488"/>
            <a:ext cx="5270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04" name="Rectangle 2585">
            <a:extLst>
              <a:ext uri="{FF2B5EF4-FFF2-40B4-BE49-F238E27FC236}">
                <a16:creationId xmlns:a16="http://schemas.microsoft.com/office/drawing/2014/main" id="{E3073567-6DC2-45FF-849C-B56555BE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0" y="351948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05" name="Rectangle 2584">
            <a:extLst>
              <a:ext uri="{FF2B5EF4-FFF2-40B4-BE49-F238E27FC236}">
                <a16:creationId xmlns:a16="http://schemas.microsoft.com/office/drawing/2014/main" id="{4A9DEF65-A15A-4125-8AAE-A0374AE77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351948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06" name="Rectangle 2583">
            <a:extLst>
              <a:ext uri="{FF2B5EF4-FFF2-40B4-BE49-F238E27FC236}">
                <a16:creationId xmlns:a16="http://schemas.microsoft.com/office/drawing/2014/main" id="{8BF36098-C7A4-4053-AC31-EB4437822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3519488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07" name="Rectangle 2582">
            <a:extLst>
              <a:ext uri="{FF2B5EF4-FFF2-40B4-BE49-F238E27FC236}">
                <a16:creationId xmlns:a16="http://schemas.microsoft.com/office/drawing/2014/main" id="{D577886D-8544-4B8D-B5AB-76EF4FD01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519488"/>
            <a:ext cx="5254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08" name="Rectangle 2581">
            <a:extLst>
              <a:ext uri="{FF2B5EF4-FFF2-40B4-BE49-F238E27FC236}">
                <a16:creationId xmlns:a16="http://schemas.microsoft.com/office/drawing/2014/main" id="{853DE206-3799-4FF0-A41D-EBB3AD5D7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351948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09" name="Rectangle 2580">
            <a:extLst>
              <a:ext uri="{FF2B5EF4-FFF2-40B4-BE49-F238E27FC236}">
                <a16:creationId xmlns:a16="http://schemas.microsoft.com/office/drawing/2014/main" id="{219BF89E-2ABB-4660-825B-F0200C65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3519488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10" name="Rectangle 2579">
            <a:extLst>
              <a:ext uri="{FF2B5EF4-FFF2-40B4-BE49-F238E27FC236}">
                <a16:creationId xmlns:a16="http://schemas.microsoft.com/office/drawing/2014/main" id="{AA687A42-C86C-426F-B2BC-DADF16DF8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3519488"/>
            <a:ext cx="5254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11" name="Rectangle 2578">
            <a:extLst>
              <a:ext uri="{FF2B5EF4-FFF2-40B4-BE49-F238E27FC236}">
                <a16:creationId xmlns:a16="http://schemas.microsoft.com/office/drawing/2014/main" id="{34185371-5E10-4567-AF68-E924C1C79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3519488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12" name="Rectangle 2577">
            <a:extLst>
              <a:ext uri="{FF2B5EF4-FFF2-40B4-BE49-F238E27FC236}">
                <a16:creationId xmlns:a16="http://schemas.microsoft.com/office/drawing/2014/main" id="{A3549EC4-A00A-4B12-B236-72F502962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3519488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13" name="Rectangle 2576">
            <a:extLst>
              <a:ext uri="{FF2B5EF4-FFF2-40B4-BE49-F238E27FC236}">
                <a16:creationId xmlns:a16="http://schemas.microsoft.com/office/drawing/2014/main" id="{B84F3BD5-BBBC-4E9D-8A89-74F2B91F9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3519488"/>
            <a:ext cx="5270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14" name="Rectangle 2575">
            <a:extLst>
              <a:ext uri="{FF2B5EF4-FFF2-40B4-BE49-F238E27FC236}">
                <a16:creationId xmlns:a16="http://schemas.microsoft.com/office/drawing/2014/main" id="{A0D3B6C2-BF13-49A3-8D25-6311B61DC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3519488"/>
            <a:ext cx="5222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15" name="Rectangle 2574">
            <a:extLst>
              <a:ext uri="{FF2B5EF4-FFF2-40B4-BE49-F238E27FC236}">
                <a16:creationId xmlns:a16="http://schemas.microsoft.com/office/drawing/2014/main" id="{A3CCB372-9978-4D2D-8085-76A7C3CC0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3519488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16" name="Rectangle 2573">
            <a:extLst>
              <a:ext uri="{FF2B5EF4-FFF2-40B4-BE49-F238E27FC236}">
                <a16:creationId xmlns:a16="http://schemas.microsoft.com/office/drawing/2014/main" id="{B82FA489-32AA-4D08-9014-040B81EF4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3519488"/>
            <a:ext cx="8032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52317" name="Rectangle 2572">
            <a:extLst>
              <a:ext uri="{FF2B5EF4-FFF2-40B4-BE49-F238E27FC236}">
                <a16:creationId xmlns:a16="http://schemas.microsoft.com/office/drawing/2014/main" id="{A96E6E7F-EF0E-4322-A4D8-6950750F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0" y="3076575"/>
            <a:ext cx="741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熄灭</a:t>
            </a:r>
          </a:p>
        </p:txBody>
      </p:sp>
      <p:sp>
        <p:nvSpPr>
          <p:cNvPr id="52318" name="Rectangle 2571">
            <a:extLst>
              <a:ext uri="{FF2B5EF4-FFF2-40B4-BE49-F238E27FC236}">
                <a16:creationId xmlns:a16="http://schemas.microsoft.com/office/drawing/2014/main" id="{BAD4E7AA-5348-4A0D-9105-FB4B1D96C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325" y="3076575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19" name="Rectangle 2570">
            <a:extLst>
              <a:ext uri="{FF2B5EF4-FFF2-40B4-BE49-F238E27FC236}">
                <a16:creationId xmlns:a16="http://schemas.microsoft.com/office/drawing/2014/main" id="{59CA9302-5731-4849-B8D9-9A3DD751A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3076575"/>
            <a:ext cx="5270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20" name="Rectangle 2569">
            <a:extLst>
              <a:ext uri="{FF2B5EF4-FFF2-40B4-BE49-F238E27FC236}">
                <a16:creationId xmlns:a16="http://schemas.microsoft.com/office/drawing/2014/main" id="{B7A0C2F0-7749-461A-B0A2-38AE6D9B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0" y="3076575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21" name="Rectangle 2568">
            <a:extLst>
              <a:ext uri="{FF2B5EF4-FFF2-40B4-BE49-F238E27FC236}">
                <a16:creationId xmlns:a16="http://schemas.microsoft.com/office/drawing/2014/main" id="{3201FA79-C915-466B-8373-6467C4CCE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3076575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22" name="Rectangle 2567">
            <a:extLst>
              <a:ext uri="{FF2B5EF4-FFF2-40B4-BE49-F238E27FC236}">
                <a16:creationId xmlns:a16="http://schemas.microsoft.com/office/drawing/2014/main" id="{AF6E34F6-BD0E-4D74-BBC2-B6DD28830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3076575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23" name="Rectangle 2566">
            <a:extLst>
              <a:ext uri="{FF2B5EF4-FFF2-40B4-BE49-F238E27FC236}">
                <a16:creationId xmlns:a16="http://schemas.microsoft.com/office/drawing/2014/main" id="{4826E667-A0C3-44FA-AA34-2B9054CA1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076575"/>
            <a:ext cx="5254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24" name="Rectangle 2565">
            <a:extLst>
              <a:ext uri="{FF2B5EF4-FFF2-40B4-BE49-F238E27FC236}">
                <a16:creationId xmlns:a16="http://schemas.microsoft.com/office/drawing/2014/main" id="{C4592A9E-9631-43EF-9770-FBA2BA250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3076575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25" name="Rectangle 2564">
            <a:extLst>
              <a:ext uri="{FF2B5EF4-FFF2-40B4-BE49-F238E27FC236}">
                <a16:creationId xmlns:a16="http://schemas.microsoft.com/office/drawing/2014/main" id="{3BF83330-55A0-49DF-A998-ED6291810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3076575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26" name="Rectangle 2563">
            <a:extLst>
              <a:ext uri="{FF2B5EF4-FFF2-40B4-BE49-F238E27FC236}">
                <a16:creationId xmlns:a16="http://schemas.microsoft.com/office/drawing/2014/main" id="{7BCC2ACC-67D5-4625-93F7-F59CF19D5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3076575"/>
            <a:ext cx="5254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27" name="Rectangle 2562">
            <a:extLst>
              <a:ext uri="{FF2B5EF4-FFF2-40B4-BE49-F238E27FC236}">
                <a16:creationId xmlns:a16="http://schemas.microsoft.com/office/drawing/2014/main" id="{41173CAD-D676-48D2-BC2D-14921DEA6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3076575"/>
            <a:ext cx="5238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28" name="Rectangle 2561">
            <a:extLst>
              <a:ext uri="{FF2B5EF4-FFF2-40B4-BE49-F238E27FC236}">
                <a16:creationId xmlns:a16="http://schemas.microsoft.com/office/drawing/2014/main" id="{82E61CCE-35FE-4D9D-9885-48391DB63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3076575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29" name="Rectangle 2560">
            <a:extLst>
              <a:ext uri="{FF2B5EF4-FFF2-40B4-BE49-F238E27FC236}">
                <a16:creationId xmlns:a16="http://schemas.microsoft.com/office/drawing/2014/main" id="{7C695726-06DE-4807-A994-42ADB0312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3076575"/>
            <a:ext cx="5270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30" name="Rectangle 2559">
            <a:extLst>
              <a:ext uri="{FF2B5EF4-FFF2-40B4-BE49-F238E27FC236}">
                <a16:creationId xmlns:a16="http://schemas.microsoft.com/office/drawing/2014/main" id="{DC7696C4-D335-4D3E-91DB-1449765A9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3076575"/>
            <a:ext cx="522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31" name="Rectangle 2558">
            <a:extLst>
              <a:ext uri="{FF2B5EF4-FFF2-40B4-BE49-F238E27FC236}">
                <a16:creationId xmlns:a16="http://schemas.microsoft.com/office/drawing/2014/main" id="{4E6B3279-D0E2-4494-81D5-F8F273346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3076575"/>
            <a:ext cx="5254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32" name="Rectangle 2557">
            <a:extLst>
              <a:ext uri="{FF2B5EF4-FFF2-40B4-BE49-F238E27FC236}">
                <a16:creationId xmlns:a16="http://schemas.microsoft.com/office/drawing/2014/main" id="{AC192277-B1C9-4FCD-98CD-ED60E7A4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3076575"/>
            <a:ext cx="8032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52333" name="Rectangle 2556">
            <a:extLst>
              <a:ext uri="{FF2B5EF4-FFF2-40B4-BE49-F238E27FC236}">
                <a16:creationId xmlns:a16="http://schemas.microsoft.com/office/drawing/2014/main" id="{3397C33D-F4CC-4F1B-BE64-35C502EBB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0" y="2632075"/>
            <a:ext cx="74136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熄灭</a:t>
            </a:r>
          </a:p>
        </p:txBody>
      </p:sp>
      <p:sp>
        <p:nvSpPr>
          <p:cNvPr id="52334" name="Rectangle 2555">
            <a:extLst>
              <a:ext uri="{FF2B5EF4-FFF2-40B4-BE49-F238E27FC236}">
                <a16:creationId xmlns:a16="http://schemas.microsoft.com/office/drawing/2014/main" id="{8821D05B-6DEF-4F3D-9187-E14CC068E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325" y="2632075"/>
            <a:ext cx="5238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35" name="Rectangle 2554">
            <a:extLst>
              <a:ext uri="{FF2B5EF4-FFF2-40B4-BE49-F238E27FC236}">
                <a16:creationId xmlns:a16="http://schemas.microsoft.com/office/drawing/2014/main" id="{A4369532-F924-4C0D-8E3E-CAB1B009D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2632075"/>
            <a:ext cx="5270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36" name="Rectangle 2553">
            <a:extLst>
              <a:ext uri="{FF2B5EF4-FFF2-40B4-BE49-F238E27FC236}">
                <a16:creationId xmlns:a16="http://schemas.microsoft.com/office/drawing/2014/main" id="{497132E9-01F3-418B-AA76-1128B9842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0" y="2632075"/>
            <a:ext cx="5238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37" name="Rectangle 2552">
            <a:extLst>
              <a:ext uri="{FF2B5EF4-FFF2-40B4-BE49-F238E27FC236}">
                <a16:creationId xmlns:a16="http://schemas.microsoft.com/office/drawing/2014/main" id="{D2946AB5-FA74-4BB6-B455-A5FF6254D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2632075"/>
            <a:ext cx="5238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38" name="Rectangle 2551">
            <a:extLst>
              <a:ext uri="{FF2B5EF4-FFF2-40B4-BE49-F238E27FC236}">
                <a16:creationId xmlns:a16="http://schemas.microsoft.com/office/drawing/2014/main" id="{E797FEF9-017E-4804-97B6-8698DCADB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2632075"/>
            <a:ext cx="52546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39" name="Rectangle 2550">
            <a:extLst>
              <a:ext uri="{FF2B5EF4-FFF2-40B4-BE49-F238E27FC236}">
                <a16:creationId xmlns:a16="http://schemas.microsoft.com/office/drawing/2014/main" id="{52ADE51D-A8AD-42C3-ADD7-A2479B064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32075"/>
            <a:ext cx="52546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40" name="Rectangle 2549">
            <a:extLst>
              <a:ext uri="{FF2B5EF4-FFF2-40B4-BE49-F238E27FC236}">
                <a16:creationId xmlns:a16="http://schemas.microsoft.com/office/drawing/2014/main" id="{4FC0ED30-7C37-47BF-B414-CB182824D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2632075"/>
            <a:ext cx="5238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41" name="Rectangle 2548">
            <a:extLst>
              <a:ext uri="{FF2B5EF4-FFF2-40B4-BE49-F238E27FC236}">
                <a16:creationId xmlns:a16="http://schemas.microsoft.com/office/drawing/2014/main" id="{FE9987F3-82F4-4333-9A2E-ABE0E48A4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2632075"/>
            <a:ext cx="52546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42" name="Rectangle 2547">
            <a:extLst>
              <a:ext uri="{FF2B5EF4-FFF2-40B4-BE49-F238E27FC236}">
                <a16:creationId xmlns:a16="http://schemas.microsoft.com/office/drawing/2014/main" id="{FAF1F1CE-9E8C-4E8A-9300-F9F69B6DB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2632075"/>
            <a:ext cx="52546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43" name="Rectangle 2546">
            <a:extLst>
              <a:ext uri="{FF2B5EF4-FFF2-40B4-BE49-F238E27FC236}">
                <a16:creationId xmlns:a16="http://schemas.microsoft.com/office/drawing/2014/main" id="{45B1D5FD-3F4F-497D-B49B-561720D6D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2632075"/>
            <a:ext cx="5238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44" name="Rectangle 2545">
            <a:extLst>
              <a:ext uri="{FF2B5EF4-FFF2-40B4-BE49-F238E27FC236}">
                <a16:creationId xmlns:a16="http://schemas.microsoft.com/office/drawing/2014/main" id="{D8C077B0-2973-4947-B7A5-607AD13A6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632075"/>
            <a:ext cx="52546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45" name="Rectangle 2544">
            <a:extLst>
              <a:ext uri="{FF2B5EF4-FFF2-40B4-BE49-F238E27FC236}">
                <a16:creationId xmlns:a16="http://schemas.microsoft.com/office/drawing/2014/main" id="{606CE8FC-A215-4DF0-96A2-E2F26F771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2632075"/>
            <a:ext cx="5270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46" name="Rectangle 2543">
            <a:extLst>
              <a:ext uri="{FF2B5EF4-FFF2-40B4-BE49-F238E27FC236}">
                <a16:creationId xmlns:a16="http://schemas.microsoft.com/office/drawing/2014/main" id="{B224D984-5F13-413B-879C-455D6D6B3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2632075"/>
            <a:ext cx="5222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47" name="Rectangle 2542">
            <a:extLst>
              <a:ext uri="{FF2B5EF4-FFF2-40B4-BE49-F238E27FC236}">
                <a16:creationId xmlns:a16="http://schemas.microsoft.com/office/drawing/2014/main" id="{24FD4416-98C6-4526-82AB-29DDA7792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2632075"/>
            <a:ext cx="52546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48" name="Rectangle 2541">
            <a:extLst>
              <a:ext uri="{FF2B5EF4-FFF2-40B4-BE49-F238E27FC236}">
                <a16:creationId xmlns:a16="http://schemas.microsoft.com/office/drawing/2014/main" id="{95953D6A-714D-43EF-BE39-9AF769100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2632075"/>
            <a:ext cx="8032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52349" name="Rectangle 2540">
            <a:extLst>
              <a:ext uri="{FF2B5EF4-FFF2-40B4-BE49-F238E27FC236}">
                <a16:creationId xmlns:a16="http://schemas.microsoft.com/office/drawing/2014/main" id="{9040084A-2F21-4176-9C20-1BFAB0B92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0" y="2189163"/>
            <a:ext cx="7413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熄灭 </a:t>
            </a:r>
          </a:p>
        </p:txBody>
      </p:sp>
      <p:sp>
        <p:nvSpPr>
          <p:cNvPr id="52350" name="Rectangle 2539">
            <a:extLst>
              <a:ext uri="{FF2B5EF4-FFF2-40B4-BE49-F238E27FC236}">
                <a16:creationId xmlns:a16="http://schemas.microsoft.com/office/drawing/2014/main" id="{EE58129A-EE7C-4B34-85BF-614031ED1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325" y="218916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51" name="Rectangle 2538">
            <a:extLst>
              <a:ext uri="{FF2B5EF4-FFF2-40B4-BE49-F238E27FC236}">
                <a16:creationId xmlns:a16="http://schemas.microsoft.com/office/drawing/2014/main" id="{AD52A4CF-F41A-406D-B007-CB1178FE0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275" y="2189163"/>
            <a:ext cx="5270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52" name="Rectangle 2537">
            <a:extLst>
              <a:ext uri="{FF2B5EF4-FFF2-40B4-BE49-F238E27FC236}">
                <a16:creationId xmlns:a16="http://schemas.microsoft.com/office/drawing/2014/main" id="{F4C64853-E944-48CD-B97C-F4D301F2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0" y="218916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53" name="Rectangle 2536">
            <a:extLst>
              <a:ext uri="{FF2B5EF4-FFF2-40B4-BE49-F238E27FC236}">
                <a16:creationId xmlns:a16="http://schemas.microsoft.com/office/drawing/2014/main" id="{237673A5-CEBC-4EDB-A60B-0BFF924B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218916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54" name="Rectangle 2535">
            <a:extLst>
              <a:ext uri="{FF2B5EF4-FFF2-40B4-BE49-F238E27FC236}">
                <a16:creationId xmlns:a16="http://schemas.microsoft.com/office/drawing/2014/main" id="{59753F9F-3773-43B2-9EE8-6F861DADF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2189163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55" name="Rectangle 2534">
            <a:extLst>
              <a:ext uri="{FF2B5EF4-FFF2-40B4-BE49-F238E27FC236}">
                <a16:creationId xmlns:a16="http://schemas.microsoft.com/office/drawing/2014/main" id="{658709CD-1C3D-4653-81C8-B108BC46E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189163"/>
            <a:ext cx="5254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56" name="Rectangle 2533">
            <a:extLst>
              <a:ext uri="{FF2B5EF4-FFF2-40B4-BE49-F238E27FC236}">
                <a16:creationId xmlns:a16="http://schemas.microsoft.com/office/drawing/2014/main" id="{EE10AFCB-70C6-4D4A-B3CF-9E4BAE779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218916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57" name="Rectangle 2532">
            <a:extLst>
              <a:ext uri="{FF2B5EF4-FFF2-40B4-BE49-F238E27FC236}">
                <a16:creationId xmlns:a16="http://schemas.microsoft.com/office/drawing/2014/main" id="{77112A7A-AA57-4865-8947-C92C02B65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2189163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58" name="Rectangle 2531">
            <a:extLst>
              <a:ext uri="{FF2B5EF4-FFF2-40B4-BE49-F238E27FC236}">
                <a16:creationId xmlns:a16="http://schemas.microsoft.com/office/drawing/2014/main" id="{B40CF115-3E8C-40D7-944A-E5EEF44A3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2189163"/>
            <a:ext cx="525463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59" name="Rectangle 2530">
            <a:extLst>
              <a:ext uri="{FF2B5EF4-FFF2-40B4-BE49-F238E27FC236}">
                <a16:creationId xmlns:a16="http://schemas.microsoft.com/office/drawing/2014/main" id="{723D761D-E46F-4F4E-9194-176D23821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2189163"/>
            <a:ext cx="5238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60" name="Rectangle 2529">
            <a:extLst>
              <a:ext uri="{FF2B5EF4-FFF2-40B4-BE49-F238E27FC236}">
                <a16:creationId xmlns:a16="http://schemas.microsoft.com/office/drawing/2014/main" id="{57296C4B-5B60-46DD-AA62-B229BEE7F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189163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61" name="Rectangle 2528">
            <a:extLst>
              <a:ext uri="{FF2B5EF4-FFF2-40B4-BE49-F238E27FC236}">
                <a16:creationId xmlns:a16="http://schemas.microsoft.com/office/drawing/2014/main" id="{347B0CBF-4437-4291-A6E6-D3F8ABF2D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2189163"/>
            <a:ext cx="5270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62" name="Rectangle 2527">
            <a:extLst>
              <a:ext uri="{FF2B5EF4-FFF2-40B4-BE49-F238E27FC236}">
                <a16:creationId xmlns:a16="http://schemas.microsoft.com/office/drawing/2014/main" id="{1369B7AA-785E-4039-B0FC-949DFAE7C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2189163"/>
            <a:ext cx="5222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52363" name="Rectangle 2526">
            <a:extLst>
              <a:ext uri="{FF2B5EF4-FFF2-40B4-BE49-F238E27FC236}">
                <a16:creationId xmlns:a16="http://schemas.microsoft.com/office/drawing/2014/main" id="{E5093754-4D52-4616-8B2B-730FEA287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2189163"/>
            <a:ext cx="5254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52364" name="Rectangle 2525">
            <a:extLst>
              <a:ext uri="{FF2B5EF4-FFF2-40B4-BE49-F238E27FC236}">
                <a16:creationId xmlns:a16="http://schemas.microsoft.com/office/drawing/2014/main" id="{93DFF5FE-772F-44B7-BF69-05F9F1295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2189163"/>
            <a:ext cx="80327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4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2365" name="Line 2669">
            <a:extLst>
              <a:ext uri="{FF2B5EF4-FFF2-40B4-BE49-F238E27FC236}">
                <a16:creationId xmlns:a16="http://schemas.microsoft.com/office/drawing/2014/main" id="{E56F291F-5768-46C7-9447-76A01F343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2189163"/>
            <a:ext cx="88931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66" name="Line 2670">
            <a:extLst>
              <a:ext uri="{FF2B5EF4-FFF2-40B4-BE49-F238E27FC236}">
                <a16:creationId xmlns:a16="http://schemas.microsoft.com/office/drawing/2014/main" id="{1892C51B-EB75-4AA4-A891-E83116163E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6253163"/>
            <a:ext cx="8893175" cy="0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67" name="Line 2671">
            <a:extLst>
              <a:ext uri="{FF2B5EF4-FFF2-40B4-BE49-F238E27FC236}">
                <a16:creationId xmlns:a16="http://schemas.microsoft.com/office/drawing/2014/main" id="{BF6AD999-24AC-454F-9FE5-56CC777AEB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1209675"/>
            <a:ext cx="0" cy="363855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68" name="Line 2672">
            <a:extLst>
              <a:ext uri="{FF2B5EF4-FFF2-40B4-BE49-F238E27FC236}">
                <a16:creationId xmlns:a16="http://schemas.microsoft.com/office/drawing/2014/main" id="{04AB24AB-512D-49AD-BD66-61A0DB946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96563" y="2189163"/>
            <a:ext cx="0" cy="406400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69" name="Line 2675">
            <a:extLst>
              <a:ext uri="{FF2B5EF4-FFF2-40B4-BE49-F238E27FC236}">
                <a16:creationId xmlns:a16="http://schemas.microsoft.com/office/drawing/2014/main" id="{D902B072-A8BE-4E29-B272-46115DE8B8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2632075"/>
            <a:ext cx="889317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0" name="Line 2677">
            <a:extLst>
              <a:ext uri="{FF2B5EF4-FFF2-40B4-BE49-F238E27FC236}">
                <a16:creationId xmlns:a16="http://schemas.microsoft.com/office/drawing/2014/main" id="{C050D21C-001F-4424-81A9-944A12BDF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663" y="1209675"/>
            <a:ext cx="0" cy="5043488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1" name="Line 2680">
            <a:extLst>
              <a:ext uri="{FF2B5EF4-FFF2-40B4-BE49-F238E27FC236}">
                <a16:creationId xmlns:a16="http://schemas.microsoft.com/office/drawing/2014/main" id="{E98F5582-4C03-4180-AEEF-0320C9238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2125" y="2189163"/>
            <a:ext cx="0" cy="40640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2" name="Line 2683">
            <a:extLst>
              <a:ext uri="{FF2B5EF4-FFF2-40B4-BE49-F238E27FC236}">
                <a16:creationId xmlns:a16="http://schemas.microsoft.com/office/drawing/2014/main" id="{98887841-D0FD-4973-A2F5-27908E955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4413" y="2189163"/>
            <a:ext cx="0" cy="40640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3" name="Line 2686">
            <a:extLst>
              <a:ext uri="{FF2B5EF4-FFF2-40B4-BE49-F238E27FC236}">
                <a16:creationId xmlns:a16="http://schemas.microsoft.com/office/drawing/2014/main" id="{66767DB3-6232-441D-A6E3-6D8E27EC71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875" y="1557338"/>
            <a:ext cx="0" cy="4683125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4" name="Line 2689">
            <a:extLst>
              <a:ext uri="{FF2B5EF4-FFF2-40B4-BE49-F238E27FC236}">
                <a16:creationId xmlns:a16="http://schemas.microsoft.com/office/drawing/2014/main" id="{D89B7F61-089B-4DF5-956B-F4C50FD97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6925" y="2189163"/>
            <a:ext cx="0" cy="406400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5" name="Line 2692">
            <a:extLst>
              <a:ext uri="{FF2B5EF4-FFF2-40B4-BE49-F238E27FC236}">
                <a16:creationId xmlns:a16="http://schemas.microsoft.com/office/drawing/2014/main" id="{8C3FD839-8AAA-4BF2-B088-4E205F4DF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0800" y="2189163"/>
            <a:ext cx="0" cy="406400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6" name="Line 2695">
            <a:extLst>
              <a:ext uri="{FF2B5EF4-FFF2-40B4-BE49-F238E27FC236}">
                <a16:creationId xmlns:a16="http://schemas.microsoft.com/office/drawing/2014/main" id="{C5228555-DA66-4004-994C-C23268546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6263" y="2189163"/>
            <a:ext cx="0" cy="2659062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7" name="Line 2698">
            <a:extLst>
              <a:ext uri="{FF2B5EF4-FFF2-40B4-BE49-F238E27FC236}">
                <a16:creationId xmlns:a16="http://schemas.microsoft.com/office/drawing/2014/main" id="{1EFC4B3C-5799-4AEB-8D74-21F4B0518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1725" y="1209675"/>
            <a:ext cx="0" cy="5043488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8" name="Line 2701">
            <a:extLst>
              <a:ext uri="{FF2B5EF4-FFF2-40B4-BE49-F238E27FC236}">
                <a16:creationId xmlns:a16="http://schemas.microsoft.com/office/drawing/2014/main" id="{F5012E31-3DE0-439E-80B4-FB0106185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1560513"/>
            <a:ext cx="0" cy="424973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79" name="Line 2704">
            <a:extLst>
              <a:ext uri="{FF2B5EF4-FFF2-40B4-BE49-F238E27FC236}">
                <a16:creationId xmlns:a16="http://schemas.microsoft.com/office/drawing/2014/main" id="{0BC1FDF5-B790-4153-9EAF-22E8B25F21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1490663"/>
            <a:ext cx="0" cy="431958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0" name="Line 2707">
            <a:extLst>
              <a:ext uri="{FF2B5EF4-FFF2-40B4-BE49-F238E27FC236}">
                <a16:creationId xmlns:a16="http://schemas.microsoft.com/office/drawing/2014/main" id="{211B489B-440C-4647-9F5F-AD2D7F9E7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525" y="1560513"/>
            <a:ext cx="0" cy="424973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1" name="Line 2710">
            <a:extLst>
              <a:ext uri="{FF2B5EF4-FFF2-40B4-BE49-F238E27FC236}">
                <a16:creationId xmlns:a16="http://schemas.microsoft.com/office/drawing/2014/main" id="{57AD5A4F-6D60-4C64-8928-208A88B38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0400" y="1560513"/>
            <a:ext cx="0" cy="424973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2" name="Line 2713">
            <a:extLst>
              <a:ext uri="{FF2B5EF4-FFF2-40B4-BE49-F238E27FC236}">
                <a16:creationId xmlns:a16="http://schemas.microsoft.com/office/drawing/2014/main" id="{8D18003B-3962-434B-BAB9-B23689118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4275" y="1560513"/>
            <a:ext cx="0" cy="424973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3" name="Line 2716">
            <a:extLst>
              <a:ext uri="{FF2B5EF4-FFF2-40B4-BE49-F238E27FC236}">
                <a16:creationId xmlns:a16="http://schemas.microsoft.com/office/drawing/2014/main" id="{86EE80D5-91CF-4839-9D8E-A9DC8FEA0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1325" y="1490663"/>
            <a:ext cx="0" cy="431958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4" name="Line 2719">
            <a:extLst>
              <a:ext uri="{FF2B5EF4-FFF2-40B4-BE49-F238E27FC236}">
                <a16:creationId xmlns:a16="http://schemas.microsoft.com/office/drawing/2014/main" id="{C6FAD50B-DC7E-4007-B58E-70615BC5568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5200" y="1281113"/>
            <a:ext cx="0" cy="497205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5" name="Line 2723">
            <a:extLst>
              <a:ext uri="{FF2B5EF4-FFF2-40B4-BE49-F238E27FC236}">
                <a16:creationId xmlns:a16="http://schemas.microsoft.com/office/drawing/2014/main" id="{7F2F9028-08A3-4FCB-9341-7E7A57BB73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3076575"/>
            <a:ext cx="889317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6" name="Line 2801">
            <a:extLst>
              <a:ext uri="{FF2B5EF4-FFF2-40B4-BE49-F238E27FC236}">
                <a16:creationId xmlns:a16="http://schemas.microsoft.com/office/drawing/2014/main" id="{660E50EE-D59B-4084-8489-47C7316692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3519488"/>
            <a:ext cx="889317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7" name="Line 2879">
            <a:extLst>
              <a:ext uri="{FF2B5EF4-FFF2-40B4-BE49-F238E27FC236}">
                <a16:creationId xmlns:a16="http://schemas.microsoft.com/office/drawing/2014/main" id="{2AE56997-453A-4135-B6A3-B95042A8F1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3962400"/>
            <a:ext cx="889317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8" name="Line 2957">
            <a:extLst>
              <a:ext uri="{FF2B5EF4-FFF2-40B4-BE49-F238E27FC236}">
                <a16:creationId xmlns:a16="http://schemas.microsoft.com/office/drawing/2014/main" id="{03F9B6E6-BBF1-48C8-8A01-3FCC30AF48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4405313"/>
            <a:ext cx="889317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89" name="Line 3035">
            <a:extLst>
              <a:ext uri="{FF2B5EF4-FFF2-40B4-BE49-F238E27FC236}">
                <a16:creationId xmlns:a16="http://schemas.microsoft.com/office/drawing/2014/main" id="{BBEB2BCA-EC9B-4B72-B983-B9C456F04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4848225"/>
            <a:ext cx="88931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90" name="Line 3036">
            <a:extLst>
              <a:ext uri="{FF2B5EF4-FFF2-40B4-BE49-F238E27FC236}">
                <a16:creationId xmlns:a16="http://schemas.microsoft.com/office/drawing/2014/main" id="{E2CA248F-EDA9-44EB-8287-1321CFE13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4848225"/>
            <a:ext cx="0" cy="519113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91" name="Line 3113">
            <a:extLst>
              <a:ext uri="{FF2B5EF4-FFF2-40B4-BE49-F238E27FC236}">
                <a16:creationId xmlns:a16="http://schemas.microsoft.com/office/drawing/2014/main" id="{4C14A563-96E0-4F58-AB7A-A924E4C0C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5367338"/>
            <a:ext cx="88931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92" name="Line 3114">
            <a:extLst>
              <a:ext uri="{FF2B5EF4-FFF2-40B4-BE49-F238E27FC236}">
                <a16:creationId xmlns:a16="http://schemas.microsoft.com/office/drawing/2014/main" id="{DD196E7D-5D99-4969-B6DD-DADEF3B85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5367338"/>
            <a:ext cx="0" cy="8858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93" name="Line 3141">
            <a:extLst>
              <a:ext uri="{FF2B5EF4-FFF2-40B4-BE49-F238E27FC236}">
                <a16:creationId xmlns:a16="http://schemas.microsoft.com/office/drawing/2014/main" id="{DC8A921E-036A-45A6-8D09-2D3EBE4BDE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6263" y="4848225"/>
            <a:ext cx="0" cy="519113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94" name="Line 3183">
            <a:extLst>
              <a:ext uri="{FF2B5EF4-FFF2-40B4-BE49-F238E27FC236}">
                <a16:creationId xmlns:a16="http://schemas.microsoft.com/office/drawing/2014/main" id="{6802A6F7-58DF-40AF-85D3-95D3EF1AE7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5810250"/>
            <a:ext cx="88931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395" name="Line 3215">
            <a:extLst>
              <a:ext uri="{FF2B5EF4-FFF2-40B4-BE49-F238E27FC236}">
                <a16:creationId xmlns:a16="http://schemas.microsoft.com/office/drawing/2014/main" id="{272A8BF5-51D4-47E3-9921-70E6B2A43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6263" y="5367338"/>
            <a:ext cx="0" cy="8858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2396" name="Group 3328">
            <a:extLst>
              <a:ext uri="{FF2B5EF4-FFF2-40B4-BE49-F238E27FC236}">
                <a16:creationId xmlns:a16="http://schemas.microsoft.com/office/drawing/2014/main" id="{D2A6AB3E-F297-4ED5-9B53-085918B456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07613" y="4921250"/>
            <a:ext cx="238125" cy="360363"/>
            <a:chOff x="5148" y="2840"/>
            <a:chExt cx="150" cy="234"/>
          </a:xfrm>
        </p:grpSpPr>
        <p:sp>
          <p:nvSpPr>
            <p:cNvPr id="52423" name="AutoShape 3327">
              <a:extLst>
                <a:ext uri="{FF2B5EF4-FFF2-40B4-BE49-F238E27FC236}">
                  <a16:creationId xmlns:a16="http://schemas.microsoft.com/office/drawing/2014/main" id="{71B03FB6-5A7E-43EA-A73D-08ABC40EC42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148" y="2840"/>
              <a:ext cx="15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4" name="Line 3329">
              <a:extLst>
                <a:ext uri="{FF2B5EF4-FFF2-40B4-BE49-F238E27FC236}">
                  <a16:creationId xmlns:a16="http://schemas.microsoft.com/office/drawing/2014/main" id="{AF485CD9-0A34-45E5-BD2A-45E509238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" y="2945"/>
              <a:ext cx="62" cy="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5" name="Line 3330">
              <a:extLst>
                <a:ext uri="{FF2B5EF4-FFF2-40B4-BE49-F238E27FC236}">
                  <a16:creationId xmlns:a16="http://schemas.microsoft.com/office/drawing/2014/main" id="{043C4D8D-61CD-44B3-A104-186978C549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" y="2849"/>
              <a:ext cx="62" cy="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6" name="Line 3331">
              <a:extLst>
                <a:ext uri="{FF2B5EF4-FFF2-40B4-BE49-F238E27FC236}">
                  <a16:creationId xmlns:a16="http://schemas.microsoft.com/office/drawing/2014/main" id="{02CC2028-D910-42C8-A17D-E0662885A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65" y="2868"/>
              <a:ext cx="2" cy="6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7" name="Line 3332">
              <a:extLst>
                <a:ext uri="{FF2B5EF4-FFF2-40B4-BE49-F238E27FC236}">
                  <a16:creationId xmlns:a16="http://schemas.microsoft.com/office/drawing/2014/main" id="{C57ECF94-3620-4ED5-90CA-1A232AB01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60" y="2868"/>
              <a:ext cx="2" cy="6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8" name="Line 3333">
              <a:extLst>
                <a:ext uri="{FF2B5EF4-FFF2-40B4-BE49-F238E27FC236}">
                  <a16:creationId xmlns:a16="http://schemas.microsoft.com/office/drawing/2014/main" id="{82E73807-AFAD-4703-A773-F3CEF83C75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" y="3044"/>
              <a:ext cx="62" cy="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9" name="Line 3334">
              <a:extLst>
                <a:ext uri="{FF2B5EF4-FFF2-40B4-BE49-F238E27FC236}">
                  <a16:creationId xmlns:a16="http://schemas.microsoft.com/office/drawing/2014/main" id="{A9172F71-472B-4375-B360-A864DB576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65" y="2964"/>
              <a:ext cx="2" cy="6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30" name="Line 3335">
              <a:extLst>
                <a:ext uri="{FF2B5EF4-FFF2-40B4-BE49-F238E27FC236}">
                  <a16:creationId xmlns:a16="http://schemas.microsoft.com/office/drawing/2014/main" id="{9CA57B8C-27FA-47D0-8FA3-B73C83A965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60" y="2964"/>
              <a:ext cx="2" cy="6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97" name="Rectangle 3337">
            <a:extLst>
              <a:ext uri="{FF2B5EF4-FFF2-40B4-BE49-F238E27FC236}">
                <a16:creationId xmlns:a16="http://schemas.microsoft.com/office/drawing/2014/main" id="{904614E8-817A-492D-BF67-975EB9D6A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1617663"/>
            <a:ext cx="1093787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LT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398" name="Rectangle 3338">
            <a:extLst>
              <a:ext uri="{FF2B5EF4-FFF2-40B4-BE49-F238E27FC236}">
                <a16:creationId xmlns:a16="http://schemas.microsoft.com/office/drawing/2014/main" id="{032FB173-72AF-4ABD-8B90-E02E7925E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00" y="1536700"/>
            <a:ext cx="5222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g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399" name="Rectangle 3339">
            <a:extLst>
              <a:ext uri="{FF2B5EF4-FFF2-40B4-BE49-F238E27FC236}">
                <a16:creationId xmlns:a16="http://schemas.microsoft.com/office/drawing/2014/main" id="{69D1695C-4A91-4A11-B905-34462F9F1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9338" y="1536700"/>
            <a:ext cx="522287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f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00" name="Rectangle 3340">
            <a:extLst>
              <a:ext uri="{FF2B5EF4-FFF2-40B4-BE49-F238E27FC236}">
                <a16:creationId xmlns:a16="http://schemas.microsoft.com/office/drawing/2014/main" id="{3FA1EBD1-6EE8-4EC8-BACB-59DC2A562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7688" y="1536700"/>
            <a:ext cx="52070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e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01" name="Rectangle 3341">
            <a:extLst>
              <a:ext uri="{FF2B5EF4-FFF2-40B4-BE49-F238E27FC236}">
                <a16:creationId xmlns:a16="http://schemas.microsoft.com/office/drawing/2014/main" id="{4C7747DD-5D09-4E19-B898-8CAEDD685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8" y="1536700"/>
            <a:ext cx="5238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d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02" name="Rectangle 3342">
            <a:extLst>
              <a:ext uri="{FF2B5EF4-FFF2-40B4-BE49-F238E27FC236}">
                <a16:creationId xmlns:a16="http://schemas.microsoft.com/office/drawing/2014/main" id="{982BCC60-19EB-4A1B-AE2C-4934A353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1536700"/>
            <a:ext cx="522287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c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03" name="Rectangle 3343">
            <a:extLst>
              <a:ext uri="{FF2B5EF4-FFF2-40B4-BE49-F238E27FC236}">
                <a16:creationId xmlns:a16="http://schemas.microsoft.com/office/drawing/2014/main" id="{129EC202-F399-453A-BE0D-FE36C9E12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775" y="1536700"/>
            <a:ext cx="5222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b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04" name="Rectangle 3344">
            <a:extLst>
              <a:ext uri="{FF2B5EF4-FFF2-40B4-BE49-F238E27FC236}">
                <a16:creationId xmlns:a16="http://schemas.microsoft.com/office/drawing/2014/main" id="{4A6FB2C4-B102-426B-B01E-5F3CA079B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950" y="1536700"/>
            <a:ext cx="5238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a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05" name="Rectangle 3345">
            <a:extLst>
              <a:ext uri="{FF2B5EF4-FFF2-40B4-BE49-F238E27FC236}">
                <a16:creationId xmlns:a16="http://schemas.microsoft.com/office/drawing/2014/main" id="{AC7FE511-AB2E-48CC-A4B8-3327EDFA5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663" y="1536700"/>
            <a:ext cx="5238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 sz="1600">
              <a:solidFill>
                <a:srgbClr val="000066"/>
              </a:solidFill>
            </a:endParaRPr>
          </a:p>
        </p:txBody>
      </p:sp>
      <p:sp>
        <p:nvSpPr>
          <p:cNvPr id="52406" name="Rectangle 3346">
            <a:extLst>
              <a:ext uri="{FF2B5EF4-FFF2-40B4-BE49-F238E27FC236}">
                <a16:creationId xmlns:a16="http://schemas.microsoft.com/office/drawing/2014/main" id="{7C9BC09A-AF0D-420A-BAB9-5ABF064CC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963" y="1536700"/>
            <a:ext cx="52070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 sz="1600">
              <a:solidFill>
                <a:srgbClr val="000066"/>
              </a:solidFill>
            </a:endParaRPr>
          </a:p>
        </p:txBody>
      </p:sp>
      <p:sp>
        <p:nvSpPr>
          <p:cNvPr id="52407" name="Rectangle 3347">
            <a:extLst>
              <a:ext uri="{FF2B5EF4-FFF2-40B4-BE49-F238E27FC236}">
                <a16:creationId xmlns:a16="http://schemas.microsoft.com/office/drawing/2014/main" id="{6336E04E-EF0A-480E-ABED-3141EFD72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1211263"/>
            <a:ext cx="7493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6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字形</a:t>
            </a:r>
          </a:p>
        </p:txBody>
      </p:sp>
      <p:sp>
        <p:nvSpPr>
          <p:cNvPr id="52408" name="Rectangle 3348">
            <a:extLst>
              <a:ext uri="{FF2B5EF4-FFF2-40B4-BE49-F238E27FC236}">
                <a16:creationId xmlns:a16="http://schemas.microsoft.com/office/drawing/2014/main" id="{0DCDBED3-80ED-423E-A855-B9C7D916D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125" y="1211263"/>
            <a:ext cx="365760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输  出</a:t>
            </a:r>
          </a:p>
        </p:txBody>
      </p:sp>
      <p:sp>
        <p:nvSpPr>
          <p:cNvPr id="52409" name="Rectangle 3349">
            <a:extLst>
              <a:ext uri="{FF2B5EF4-FFF2-40B4-BE49-F238E27FC236}">
                <a16:creationId xmlns:a16="http://schemas.microsoft.com/office/drawing/2014/main" id="{356448CE-6F21-4C3E-B17C-EBA083EC5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1196975"/>
            <a:ext cx="36576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6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输  入</a:t>
            </a:r>
          </a:p>
        </p:txBody>
      </p:sp>
      <p:sp>
        <p:nvSpPr>
          <p:cNvPr id="52410" name="Rectangle 3350">
            <a:extLst>
              <a:ext uri="{FF2B5EF4-FFF2-40B4-BE49-F238E27FC236}">
                <a16:creationId xmlns:a16="http://schemas.microsoft.com/office/drawing/2014/main" id="{3E000D85-8983-4B81-8BE6-FF55D3E41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211263"/>
            <a:ext cx="106203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6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十进制</a:t>
            </a:r>
            <a:br>
              <a:rPr kumimoji="1" lang="zh-CN" altLang="en-US" sz="16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zh-CN" altLang="en-US" sz="16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或功能</a:t>
            </a:r>
          </a:p>
        </p:txBody>
      </p:sp>
      <p:sp>
        <p:nvSpPr>
          <p:cNvPr id="52411" name="Line 3351">
            <a:extLst>
              <a:ext uri="{FF2B5EF4-FFF2-40B4-BE49-F238E27FC236}">
                <a16:creationId xmlns:a16="http://schemas.microsoft.com/office/drawing/2014/main" id="{186F11A5-F412-42EB-8B3E-A2BF52C2DF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4825" y="1196975"/>
            <a:ext cx="8893175" cy="0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412" name="Line 3352">
            <a:extLst>
              <a:ext uri="{FF2B5EF4-FFF2-40B4-BE49-F238E27FC236}">
                <a16:creationId xmlns:a16="http://schemas.microsoft.com/office/drawing/2014/main" id="{639081FD-5BCF-4AF0-B8F8-0D0AB9C016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96563" y="1211263"/>
            <a:ext cx="0" cy="1038225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413" name="Line 3354">
            <a:extLst>
              <a:ext uri="{FF2B5EF4-FFF2-40B4-BE49-F238E27FC236}">
                <a16:creationId xmlns:a16="http://schemas.microsoft.com/office/drawing/2014/main" id="{C6A38034-0FCF-45B9-8D33-168A4FA69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9525" y="1536700"/>
            <a:ext cx="731520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414" name="Rectangle 3355">
            <a:extLst>
              <a:ext uri="{FF2B5EF4-FFF2-40B4-BE49-F238E27FC236}">
                <a16:creationId xmlns:a16="http://schemas.microsoft.com/office/drawing/2014/main" id="{E8EC5D1B-8951-4238-B43C-CBADF4B92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1628775"/>
            <a:ext cx="10953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BL</a:t>
            </a:r>
            <a:endParaRPr kumimoji="1" lang="en-US" altLang="zh-CN" sz="1600"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15" name="Rectangle 3356">
            <a:extLst>
              <a:ext uri="{FF2B5EF4-FFF2-40B4-BE49-F238E27FC236}">
                <a16:creationId xmlns:a16="http://schemas.microsoft.com/office/drawing/2014/main" id="{1312E169-1687-4618-B101-7EB741CDB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775" y="1603375"/>
            <a:ext cx="10953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LE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16" name="Line 3357">
            <a:extLst>
              <a:ext uri="{FF2B5EF4-FFF2-40B4-BE49-F238E27FC236}">
                <a16:creationId xmlns:a16="http://schemas.microsoft.com/office/drawing/2014/main" id="{0B8ACF83-51C5-4965-8020-C924D89C6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4263" y="1827213"/>
            <a:ext cx="239712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417" name="Line 3358">
            <a:extLst>
              <a:ext uri="{FF2B5EF4-FFF2-40B4-BE49-F238E27FC236}">
                <a16:creationId xmlns:a16="http://schemas.microsoft.com/office/drawing/2014/main" id="{DBDD03D9-4B3C-482A-94C9-7CF602E855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250" y="1827213"/>
            <a:ext cx="239713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418" name="Rectangle 3361">
            <a:extLst>
              <a:ext uri="{FF2B5EF4-FFF2-40B4-BE49-F238E27FC236}">
                <a16:creationId xmlns:a16="http://schemas.microsoft.com/office/drawing/2014/main" id="{F1BE9452-D644-4FD7-857D-5CE7C998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1484313"/>
            <a:ext cx="719138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A</a:t>
            </a:r>
            <a:r>
              <a:rPr kumimoji="1" lang="en-US" altLang="zh-CN" sz="1600" baseline="-300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3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19" name="Rectangle 3362">
            <a:extLst>
              <a:ext uri="{FF2B5EF4-FFF2-40B4-BE49-F238E27FC236}">
                <a16:creationId xmlns:a16="http://schemas.microsoft.com/office/drawing/2014/main" id="{7F9CDE8F-2793-4DBB-B46B-34FDE1A8C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1487488"/>
            <a:ext cx="719137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A</a:t>
            </a:r>
            <a:r>
              <a:rPr kumimoji="1" lang="en-US" altLang="zh-CN" sz="1600" baseline="-300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2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20" name="Rectangle 3363">
            <a:extLst>
              <a:ext uri="{FF2B5EF4-FFF2-40B4-BE49-F238E27FC236}">
                <a16:creationId xmlns:a16="http://schemas.microsoft.com/office/drawing/2014/main" id="{DA9AE6AB-2920-49B7-AD3A-C3876773C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8" y="1484313"/>
            <a:ext cx="719137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A</a:t>
            </a:r>
            <a:r>
              <a:rPr kumimoji="1" lang="en-US" altLang="zh-CN" sz="1600" baseline="-300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1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21" name="Rectangle 3364">
            <a:extLst>
              <a:ext uri="{FF2B5EF4-FFF2-40B4-BE49-F238E27FC236}">
                <a16:creationId xmlns:a16="http://schemas.microsoft.com/office/drawing/2014/main" id="{9D927B21-1769-4C7B-BAE3-4D901C185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888" y="1487488"/>
            <a:ext cx="719137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i="1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A</a:t>
            </a:r>
            <a:r>
              <a:rPr kumimoji="1" lang="en-US" altLang="zh-CN" sz="1600" baseline="-3000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0</a:t>
            </a:r>
            <a:endParaRPr kumimoji="1" lang="en-US" altLang="zh-CN" sz="1600">
              <a:solidFill>
                <a:srgbClr val="000066"/>
              </a:solidFill>
              <a:latin typeface="Times New Roman" panose="02020603050405020304" pitchFamily="18" charset="0"/>
              <a:ea typeface="华康简宋"/>
              <a:cs typeface="Times New Roman" panose="02020603050405020304" pitchFamily="18" charset="0"/>
            </a:endParaRPr>
          </a:p>
        </p:txBody>
      </p:sp>
      <p:sp>
        <p:nvSpPr>
          <p:cNvPr id="52422" name="Rectangle 3368">
            <a:extLst>
              <a:ext uri="{FF2B5EF4-FFF2-40B4-BE49-F238E27FC236}">
                <a16:creationId xmlns:a16="http://schemas.microsoft.com/office/drawing/2014/main" id="{2EDF2A89-CF9E-4A29-BB83-8B7B6092F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275" y="476250"/>
            <a:ext cx="604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CMOS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七段显示译码器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74HC4511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功能表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续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0" name="Rectangle 4">
            <a:extLst>
              <a:ext uri="{FF2B5EF4-FFF2-40B4-BE49-F238E27FC236}">
                <a16:creationId xmlns:a16="http://schemas.microsoft.com/office/drawing/2014/main" id="{780C8D61-731B-42EB-B49F-838F73F8B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404813"/>
            <a:ext cx="83550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6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例     由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74HC4511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构成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24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小时及分钟的译码电路如图所示，</a:t>
            </a:r>
          </a:p>
          <a:p>
            <a:pPr eaLnBrk="1" hangingPunct="1">
              <a:lnSpc>
                <a:spcPct val="16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试分析小时高位是否具有零熄灭功能。</a:t>
            </a:r>
          </a:p>
        </p:txBody>
      </p:sp>
      <p:graphicFrame>
        <p:nvGraphicFramePr>
          <p:cNvPr id="439301" name="Object 5">
            <a:extLst>
              <a:ext uri="{FF2B5EF4-FFF2-40B4-BE49-F238E27FC236}">
                <a16:creationId xmlns:a16="http://schemas.microsoft.com/office/drawing/2014/main" id="{39BBA3B2-291F-4211-A98C-B7FC6096C5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3538" y="1990725"/>
          <a:ext cx="8977312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Picture" r:id="rId3" imgW="5049808" imgH="1717362" progId="Word.Picture.8">
                  <p:embed/>
                </p:oleObj>
              </mc:Choice>
              <mc:Fallback>
                <p:oleObj name="Picture" r:id="rId3" imgW="5049808" imgH="1717362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1990725"/>
                        <a:ext cx="8977312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3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3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921495-CAD0-449E-8BF5-C49798E9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" y="620610"/>
            <a:ext cx="7538068" cy="1080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904FEA-2875-44ED-91FD-218F7AED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20" y="1916790"/>
            <a:ext cx="5363032" cy="24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657"/>
      </p:ext>
    </p:extLst>
  </p:cSld>
  <p:clrMapOvr>
    <a:masterClrMapping/>
  </p:clrMapOvr>
  <p:transition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6" name="Rectangle 4">
            <a:extLst>
              <a:ext uri="{FF2B5EF4-FFF2-40B4-BE49-F238E27FC236}">
                <a16:creationId xmlns:a16="http://schemas.microsoft.com/office/drawing/2014/main" id="{18898647-4277-4BD8-9095-5C2D3B05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334963"/>
            <a:ext cx="4213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200">
                <a:solidFill>
                  <a:schemeClr val="accent2"/>
                </a:solidFill>
                <a:latin typeface="Times New Roman" panose="02020603050405020304" pitchFamily="18" charset="0"/>
              </a:rPr>
              <a:t>4.3.3  </a:t>
            </a:r>
            <a:r>
              <a:rPr kumimoji="1" lang="zh-CN" altLang="en-US" sz="3200">
                <a:solidFill>
                  <a:schemeClr val="accent2"/>
                </a:solidFill>
                <a:latin typeface="Times New Roman" panose="02020603050405020304" pitchFamily="18" charset="0"/>
              </a:rPr>
              <a:t>数据选择器</a:t>
            </a:r>
          </a:p>
        </p:txBody>
      </p:sp>
      <p:sp>
        <p:nvSpPr>
          <p:cNvPr id="412677" name="Rectangle 5">
            <a:extLst>
              <a:ext uri="{FF2B5EF4-FFF2-40B4-BE49-F238E27FC236}">
                <a16:creationId xmlns:a16="http://schemas.microsoft.com/office/drawing/2014/main" id="{D27DA379-1C79-4030-9A21-59965B704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1220788"/>
            <a:ext cx="4168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、数据选择器的定义与功能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 </a:t>
            </a:r>
          </a:p>
        </p:txBody>
      </p:sp>
      <p:sp>
        <p:nvSpPr>
          <p:cNvPr id="412678" name="Rectangle 6">
            <a:extLst>
              <a:ext uri="{FF2B5EF4-FFF2-40B4-BE49-F238E27FC236}">
                <a16:creationId xmlns:a16="http://schemas.microsoft.com/office/drawing/2014/main" id="{BB7B312B-C18C-496D-9DB0-4C060DB85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3213100"/>
            <a:ext cx="40386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数据选择的功能：在通道选择信号的作用下，将多个通道的数据分时传送到公共的数据通道上去的。</a:t>
            </a:r>
          </a:p>
        </p:txBody>
      </p:sp>
      <p:sp>
        <p:nvSpPr>
          <p:cNvPr id="412679" name="Rectangle 7">
            <a:extLst>
              <a:ext uri="{FF2B5EF4-FFF2-40B4-BE49-F238E27FC236}">
                <a16:creationId xmlns:a16="http://schemas.microsoft.com/office/drawing/2014/main" id="{7EDA5008-5A72-4DEE-AB00-EBBE0A597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1752600"/>
            <a:ext cx="950595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数据选择器：能实现数据选择功能的逻辑电路。它的作用相当于多个输入的单刀多掷开关，又称</a:t>
            </a:r>
            <a:r>
              <a:rPr lang="zh-CN" altLang="en-US" sz="2400">
                <a:solidFill>
                  <a:srgbClr val="000066"/>
                </a:solidFill>
                <a:latin typeface="Arial" panose="020B0604020202020204" pitchFamily="34" charset="0"/>
              </a:rPr>
              <a:t>“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多路开关</a:t>
            </a:r>
            <a:r>
              <a:rPr lang="zh-CN" altLang="en-US" sz="2400">
                <a:solidFill>
                  <a:srgbClr val="000066"/>
                </a:solidFill>
                <a:latin typeface="Arial" panose="020B0604020202020204" pitchFamily="34" charset="0"/>
              </a:rPr>
              <a:t>”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 。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2B8D2CD9-2D30-436D-A23B-65112877E7DE}"/>
              </a:ext>
            </a:extLst>
          </p:cNvPr>
          <p:cNvGrpSpPr>
            <a:grpSpLocks/>
          </p:cNvGrpSpPr>
          <p:nvPr/>
        </p:nvGrpSpPr>
        <p:grpSpPr bwMode="auto">
          <a:xfrm>
            <a:off x="5957888" y="2997200"/>
            <a:ext cx="4495800" cy="3298825"/>
            <a:chOff x="1056" y="1252"/>
            <a:chExt cx="2496" cy="2133"/>
          </a:xfrm>
        </p:grpSpPr>
        <p:sp>
          <p:nvSpPr>
            <p:cNvPr id="55303" name="AutoShape 9">
              <a:extLst>
                <a:ext uri="{FF2B5EF4-FFF2-40B4-BE49-F238E27FC236}">
                  <a16:creationId xmlns:a16="http://schemas.microsoft.com/office/drawing/2014/main" id="{E0FAF2CE-5382-450B-A396-F60C2B1A8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536"/>
              <a:ext cx="2496" cy="1728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aphicFrame>
          <p:nvGraphicFramePr>
            <p:cNvPr id="55304" name="Object 10">
              <a:extLst>
                <a:ext uri="{FF2B5EF4-FFF2-40B4-BE49-F238E27FC236}">
                  <a16:creationId xmlns:a16="http://schemas.microsoft.com/office/drawing/2014/main" id="{4DE08B1B-D8AD-4C6C-8C92-A37199B95D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1252"/>
            <a:ext cx="2400" cy="2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19" name="图片" r:id="rId3" imgW="2447544" imgH="2173224" progId="Word.Picture.8">
                    <p:embed/>
                  </p:oleObj>
                </mc:Choice>
                <mc:Fallback>
                  <p:oleObj name="图片" r:id="rId3" imgW="2447544" imgH="2173224" progId="Word.Picture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252"/>
                          <a:ext cx="2400" cy="2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1176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1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1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1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1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6" grpId="0" autoUpdateAnimBg="0"/>
      <p:bldP spid="412677" grpId="0" autoUpdateAnimBg="0"/>
      <p:bldP spid="412678" grpId="0" autoUpdateAnimBg="0"/>
      <p:bldP spid="412679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62" name="AutoShape 6">
            <a:extLst>
              <a:ext uri="{FF2B5EF4-FFF2-40B4-BE49-F238E27FC236}">
                <a16:creationId xmlns:a16="http://schemas.microsoft.com/office/drawing/2014/main" id="{C4630CBF-DBDD-43C6-9AA5-C7D7A4CA0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2997200"/>
            <a:ext cx="466725" cy="1439863"/>
          </a:xfrm>
          <a:prstGeom prst="roundRect">
            <a:avLst>
              <a:gd name="adj" fmla="val 16667"/>
            </a:avLst>
          </a:prstGeom>
          <a:solidFill>
            <a:srgbClr val="00E4A8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9063" name="AutoShape 7">
            <a:extLst>
              <a:ext uri="{FF2B5EF4-FFF2-40B4-BE49-F238E27FC236}">
                <a16:creationId xmlns:a16="http://schemas.microsoft.com/office/drawing/2014/main" id="{E469E727-5153-4344-81A1-F1C1969C2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097088"/>
            <a:ext cx="1042987" cy="495300"/>
          </a:xfrm>
          <a:prstGeom prst="roundRect">
            <a:avLst>
              <a:gd name="adj" fmla="val 16667"/>
            </a:avLst>
          </a:prstGeom>
          <a:solidFill>
            <a:srgbClr val="00FF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9065" name="AutoShape 9">
            <a:extLst>
              <a:ext uri="{FF2B5EF4-FFF2-40B4-BE49-F238E27FC236}">
                <a16:creationId xmlns:a16="http://schemas.microsoft.com/office/drawing/2014/main" id="{7AC70F6C-5C30-4407-8F20-0D397DD3E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63" y="3562350"/>
            <a:ext cx="414337" cy="371475"/>
          </a:xfrm>
          <a:prstGeom prst="roundRect">
            <a:avLst>
              <a:gd name="adj" fmla="val 16667"/>
            </a:avLst>
          </a:prstGeom>
          <a:solidFill>
            <a:srgbClr val="00FFCC">
              <a:alpha val="5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6325" name="Rectangle 10">
            <a:extLst>
              <a:ext uri="{FF2B5EF4-FFF2-40B4-BE49-F238E27FC236}">
                <a16:creationId xmlns:a16="http://schemas.microsoft.com/office/drawing/2014/main" id="{A7AE8A7F-30F2-4588-BB6C-7B15D6C37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404813"/>
            <a:ext cx="32416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500">
                <a:latin typeface="Times New Roman" panose="02020603050405020304" pitchFamily="18" charset="0"/>
              </a:rPr>
              <a:t>2</a:t>
            </a:r>
            <a:r>
              <a:rPr kumimoji="1" lang="zh-CN" altLang="en-US" sz="2500">
                <a:latin typeface="Times New Roman" panose="02020603050405020304" pitchFamily="18" charset="0"/>
              </a:rPr>
              <a:t>选</a:t>
            </a:r>
            <a:r>
              <a:rPr kumimoji="1" lang="en-US" altLang="zh-CN" sz="2500">
                <a:latin typeface="Times New Roman" panose="02020603050405020304" pitchFamily="18" charset="0"/>
              </a:rPr>
              <a:t>1</a:t>
            </a:r>
            <a:r>
              <a:rPr kumimoji="1" lang="zh-CN" altLang="en-US" sz="2500">
                <a:latin typeface="Times New Roman" panose="02020603050405020304" pitchFamily="18" charset="0"/>
              </a:rPr>
              <a:t>数据选择器</a:t>
            </a:r>
          </a:p>
        </p:txBody>
      </p:sp>
      <p:sp>
        <p:nvSpPr>
          <p:cNvPr id="429067" name="AutoShape 11">
            <a:extLst>
              <a:ext uri="{FF2B5EF4-FFF2-40B4-BE49-F238E27FC236}">
                <a16:creationId xmlns:a16="http://schemas.microsoft.com/office/drawing/2014/main" id="{F31E737E-2EE9-49C5-AF1A-C3188773C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1952625"/>
            <a:ext cx="1692275" cy="1066800"/>
          </a:xfrm>
          <a:prstGeom prst="wedgeRoundRectCallout">
            <a:avLst>
              <a:gd name="adj1" fmla="val 92213"/>
              <a:gd name="adj2" fmla="val -16370"/>
              <a:gd name="adj3" fmla="val 16667"/>
            </a:avLst>
          </a:prstGeom>
          <a:solidFill>
            <a:schemeClr val="bg1"/>
          </a:solidFill>
          <a:ln w="19050">
            <a:solidFill>
              <a:srgbClr val="0000FF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位地址码输入端</a:t>
            </a:r>
          </a:p>
        </p:txBody>
      </p:sp>
      <p:sp>
        <p:nvSpPr>
          <p:cNvPr id="429068" name="AutoShape 12">
            <a:extLst>
              <a:ext uri="{FF2B5EF4-FFF2-40B4-BE49-F238E27FC236}">
                <a16:creationId xmlns:a16="http://schemas.microsoft.com/office/drawing/2014/main" id="{460B9954-91D3-491A-A9D5-C3A4EC34D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2060575"/>
            <a:ext cx="1655763" cy="652463"/>
          </a:xfrm>
          <a:prstGeom prst="wedgeRoundRectCallout">
            <a:avLst>
              <a:gd name="adj1" fmla="val -40509"/>
              <a:gd name="adj2" fmla="val 171898"/>
              <a:gd name="adj3" fmla="val 16667"/>
            </a:avLst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逻辑符号</a:t>
            </a:r>
          </a:p>
        </p:txBody>
      </p:sp>
      <p:sp>
        <p:nvSpPr>
          <p:cNvPr id="429069" name="AutoShape 13">
            <a:extLst>
              <a:ext uri="{FF2B5EF4-FFF2-40B4-BE49-F238E27FC236}">
                <a16:creationId xmlns:a16="http://schemas.microsoft.com/office/drawing/2014/main" id="{475328B6-12D8-44D4-8407-84FB4C436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491038"/>
            <a:ext cx="1676400" cy="914400"/>
          </a:xfrm>
          <a:prstGeom prst="wedgeRoundRectCallout">
            <a:avLst>
              <a:gd name="adj1" fmla="val -60014"/>
              <a:gd name="adj2" fmla="val -121051"/>
              <a:gd name="adj3" fmla="val 16667"/>
            </a:avLst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路数据输出端</a:t>
            </a:r>
          </a:p>
        </p:txBody>
      </p:sp>
      <p:sp>
        <p:nvSpPr>
          <p:cNvPr id="429071" name="AutoShape 15">
            <a:extLst>
              <a:ext uri="{FF2B5EF4-FFF2-40B4-BE49-F238E27FC236}">
                <a16:creationId xmlns:a16="http://schemas.microsoft.com/office/drawing/2014/main" id="{4722DBF4-AD94-4111-BDD7-E807F3762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3284538"/>
            <a:ext cx="539750" cy="1908175"/>
          </a:xfrm>
          <a:prstGeom prst="wedgeRoundRectCallout">
            <a:avLst>
              <a:gd name="adj1" fmla="val 140296"/>
              <a:gd name="adj2" fmla="val -17389"/>
              <a:gd name="adj3" fmla="val 16667"/>
            </a:avLst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数</a:t>
            </a:r>
          </a:p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据</a:t>
            </a:r>
          </a:p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输</a:t>
            </a:r>
          </a:p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入</a:t>
            </a:r>
          </a:p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端</a:t>
            </a:r>
          </a:p>
        </p:txBody>
      </p:sp>
      <p:graphicFrame>
        <p:nvGraphicFramePr>
          <p:cNvPr id="56330" name="Object 25">
            <a:extLst>
              <a:ext uri="{FF2B5EF4-FFF2-40B4-BE49-F238E27FC236}">
                <a16:creationId xmlns:a16="http://schemas.microsoft.com/office/drawing/2014/main" id="{B410115F-F8CC-48D7-93DA-943F4C5C77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6675" y="2185988"/>
          <a:ext cx="5472113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图片" r:id="rId4" imgW="3406623" imgH="1367333" progId="Word.Picture.8">
                  <p:embed/>
                </p:oleObj>
              </mc:Choice>
              <mc:Fallback>
                <p:oleObj name="图片" r:id="rId4" imgW="3406623" imgH="1367333" progId="Word.Picture.8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40"/>
                      <a:stretch>
                        <a:fillRect/>
                      </a:stretch>
                    </p:blipFill>
                    <p:spPr bwMode="auto">
                      <a:xfrm>
                        <a:off x="3876675" y="2185988"/>
                        <a:ext cx="5472113" cy="219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90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2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90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9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290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90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7" grpId="0" animBg="1" autoUpdateAnimBg="0"/>
      <p:bldP spid="429068" grpId="0" animBg="1" autoUpdateAnimBg="0"/>
      <p:bldP spid="429069" grpId="0" animBg="1" autoUpdateAnimBg="0"/>
      <p:bldP spid="429071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4">
            <a:extLst>
              <a:ext uri="{FF2B5EF4-FFF2-40B4-BE49-F238E27FC236}">
                <a16:creationId xmlns:a16="http://schemas.microsoft.com/office/drawing/2014/main" id="{C90D8009-50BA-461A-9B27-1667FF954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3284538"/>
            <a:ext cx="592138" cy="2600325"/>
          </a:xfrm>
          <a:prstGeom prst="roundRect">
            <a:avLst>
              <a:gd name="adj" fmla="val 16667"/>
            </a:avLst>
          </a:prstGeom>
          <a:solidFill>
            <a:srgbClr val="00E4A8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7347" name="AutoShape 5">
            <a:extLst>
              <a:ext uri="{FF2B5EF4-FFF2-40B4-BE49-F238E27FC236}">
                <a16:creationId xmlns:a16="http://schemas.microsoft.com/office/drawing/2014/main" id="{23A066FB-F734-4B91-85D3-DCACF093A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075" y="2600325"/>
            <a:ext cx="1620838" cy="531813"/>
          </a:xfrm>
          <a:prstGeom prst="roundRect">
            <a:avLst>
              <a:gd name="adj" fmla="val 16667"/>
            </a:avLst>
          </a:prstGeom>
          <a:solidFill>
            <a:srgbClr val="00FF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7348" name="AutoShape 7">
            <a:extLst>
              <a:ext uri="{FF2B5EF4-FFF2-40B4-BE49-F238E27FC236}">
                <a16:creationId xmlns:a16="http://schemas.microsoft.com/office/drawing/2014/main" id="{7610AE45-D3CF-4558-B9F9-F3F223285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221163"/>
            <a:ext cx="414337" cy="371475"/>
          </a:xfrm>
          <a:prstGeom prst="roundRect">
            <a:avLst>
              <a:gd name="adj" fmla="val 16667"/>
            </a:avLst>
          </a:prstGeom>
          <a:solidFill>
            <a:srgbClr val="00FFCC">
              <a:alpha val="5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7349" name="Rectangle 8">
            <a:extLst>
              <a:ext uri="{FF2B5EF4-FFF2-40B4-BE49-F238E27FC236}">
                <a16:creationId xmlns:a16="http://schemas.microsoft.com/office/drawing/2014/main" id="{48483D24-564C-4536-AAD7-BD3FE69C9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025" y="387350"/>
            <a:ext cx="464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500">
                <a:latin typeface="Times New Roman" panose="02020603050405020304" pitchFamily="18" charset="0"/>
              </a:rPr>
              <a:t>4</a:t>
            </a:r>
            <a:r>
              <a:rPr kumimoji="1" lang="zh-CN" altLang="en-US" sz="2500">
                <a:latin typeface="Times New Roman" panose="02020603050405020304" pitchFamily="18" charset="0"/>
              </a:rPr>
              <a:t>选</a:t>
            </a:r>
            <a:r>
              <a:rPr kumimoji="1" lang="en-US" altLang="zh-CN" sz="2500">
                <a:latin typeface="Times New Roman" panose="02020603050405020304" pitchFamily="18" charset="0"/>
              </a:rPr>
              <a:t>1</a:t>
            </a:r>
            <a:r>
              <a:rPr kumimoji="1" lang="zh-CN" altLang="en-US" sz="2500">
                <a:latin typeface="Times New Roman" panose="02020603050405020304" pitchFamily="18" charset="0"/>
              </a:rPr>
              <a:t>数据选择器</a:t>
            </a:r>
          </a:p>
        </p:txBody>
      </p:sp>
      <p:sp>
        <p:nvSpPr>
          <p:cNvPr id="487433" name="AutoShape 9">
            <a:extLst>
              <a:ext uri="{FF2B5EF4-FFF2-40B4-BE49-F238E27FC236}">
                <a16:creationId xmlns:a16="http://schemas.microsoft.com/office/drawing/2014/main" id="{B6B2CEFD-FFBA-425B-B4B7-D634299E0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75" y="2241550"/>
            <a:ext cx="1655763" cy="936625"/>
          </a:xfrm>
          <a:prstGeom prst="wedgeRoundRectCallout">
            <a:avLst>
              <a:gd name="adj1" fmla="val 92625"/>
              <a:gd name="adj2" fmla="val 22384"/>
              <a:gd name="adj3" fmla="val 16667"/>
            </a:avLst>
          </a:prstGeom>
          <a:solidFill>
            <a:schemeClr val="bg1"/>
          </a:solidFill>
          <a:ln w="19050">
            <a:solidFill>
              <a:srgbClr val="0000FF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2 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位地址码输入端</a:t>
            </a:r>
          </a:p>
        </p:txBody>
      </p:sp>
      <p:sp>
        <p:nvSpPr>
          <p:cNvPr id="487434" name="AutoShape 10">
            <a:extLst>
              <a:ext uri="{FF2B5EF4-FFF2-40B4-BE49-F238E27FC236}">
                <a16:creationId xmlns:a16="http://schemas.microsoft.com/office/drawing/2014/main" id="{634997F0-78F8-4AE1-BB62-500872C5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900" y="2165350"/>
            <a:ext cx="1544638" cy="579438"/>
          </a:xfrm>
          <a:prstGeom prst="wedgeRoundRectCallout">
            <a:avLst>
              <a:gd name="adj1" fmla="val -38954"/>
              <a:gd name="adj2" fmla="val 286519"/>
              <a:gd name="adj3" fmla="val 16667"/>
            </a:avLst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逻辑符号</a:t>
            </a:r>
          </a:p>
        </p:txBody>
      </p:sp>
      <p:sp>
        <p:nvSpPr>
          <p:cNvPr id="487435" name="AutoShape 11">
            <a:extLst>
              <a:ext uri="{FF2B5EF4-FFF2-40B4-BE49-F238E27FC236}">
                <a16:creationId xmlns:a16="http://schemas.microsoft.com/office/drawing/2014/main" id="{2D74B2C0-E492-41B6-840B-AEF84E9EF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5" y="5084763"/>
            <a:ext cx="1511300" cy="1152525"/>
          </a:xfrm>
          <a:prstGeom prst="wedgeRoundRectCallout">
            <a:avLst>
              <a:gd name="adj1" fmla="val -7458"/>
              <a:gd name="adj2" fmla="val -110468"/>
              <a:gd name="adj3" fmla="val 16667"/>
            </a:avLst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路数据输出端</a:t>
            </a:r>
          </a:p>
        </p:txBody>
      </p:sp>
      <p:sp>
        <p:nvSpPr>
          <p:cNvPr id="487437" name="AutoShape 13">
            <a:extLst>
              <a:ext uri="{FF2B5EF4-FFF2-40B4-BE49-F238E27FC236}">
                <a16:creationId xmlns:a16="http://schemas.microsoft.com/office/drawing/2014/main" id="{D0761F55-7B62-4BE9-AD00-BF65F6C9F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321050"/>
            <a:ext cx="574675" cy="2232025"/>
          </a:xfrm>
          <a:prstGeom prst="wedgeRoundRectCallout">
            <a:avLst>
              <a:gd name="adj1" fmla="val 143921"/>
              <a:gd name="adj2" fmla="val 25176"/>
              <a:gd name="adj3" fmla="val 16667"/>
            </a:avLst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数</a:t>
            </a:r>
          </a:p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据</a:t>
            </a:r>
          </a:p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输</a:t>
            </a:r>
          </a:p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入</a:t>
            </a:r>
          </a:p>
          <a:p>
            <a:pPr algn="ctr"/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端</a:t>
            </a:r>
          </a:p>
        </p:txBody>
      </p:sp>
      <p:graphicFrame>
        <p:nvGraphicFramePr>
          <p:cNvPr id="57354" name="Object 14">
            <a:extLst>
              <a:ext uri="{FF2B5EF4-FFF2-40B4-BE49-F238E27FC236}">
                <a16:creationId xmlns:a16="http://schemas.microsoft.com/office/drawing/2014/main" id="{901CEDB9-E652-4F47-81C5-ED16FB757E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7825" y="2536825"/>
          <a:ext cx="5524500" cy="317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1" name="图片" r:id="rId4" imgW="3177591" imgH="1804205" progId="Word.Picture.8">
                  <p:embed/>
                </p:oleObj>
              </mc:Choice>
              <mc:Fallback>
                <p:oleObj name="图片" r:id="rId4" imgW="3177591" imgH="1804205" progId="Word.Picture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40"/>
                      <a:stretch>
                        <a:fillRect/>
                      </a:stretch>
                    </p:blipFill>
                    <p:spPr bwMode="auto">
                      <a:xfrm>
                        <a:off x="4187825" y="2536825"/>
                        <a:ext cx="5524500" cy="317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5" name="Rectangle 16">
            <a:extLst>
              <a:ext uri="{FF2B5EF4-FFF2-40B4-BE49-F238E27FC236}">
                <a16:creationId xmlns:a16="http://schemas.microsoft.com/office/drawing/2014/main" id="{8EF56F0C-D02D-4516-B890-CBE230B63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1125538"/>
            <a:ext cx="25923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500">
                <a:solidFill>
                  <a:srgbClr val="000066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5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500">
                <a:solidFill>
                  <a:srgbClr val="000066"/>
                </a:solidFill>
                <a:latin typeface="Times New Roman" panose="02020603050405020304" pitchFamily="18" charset="0"/>
              </a:rPr>
              <a:t>）逻辑电路</a:t>
            </a:r>
          </a:p>
        </p:txBody>
      </p:sp>
      <p:sp>
        <p:nvSpPr>
          <p:cNvPr id="57356" name="Rectangle 17">
            <a:extLst>
              <a:ext uri="{FF2B5EF4-FFF2-40B4-BE49-F238E27FC236}">
                <a16:creationId xmlns:a16="http://schemas.microsoft.com/office/drawing/2014/main" id="{902876FD-456C-4ED8-9846-BE1A53836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1130300"/>
            <a:ext cx="745331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500">
                <a:solidFill>
                  <a:srgbClr val="000066"/>
                </a:solidFill>
                <a:latin typeface="Times New Roman" panose="02020603050405020304" pitchFamily="18" charset="0"/>
              </a:rPr>
              <a:t>由</a:t>
            </a:r>
            <a:r>
              <a:rPr kumimoji="1" lang="en-US" altLang="zh-CN" sz="2500">
                <a:solidFill>
                  <a:srgbClr val="000066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500">
                <a:solidFill>
                  <a:srgbClr val="000066"/>
                </a:solidFill>
                <a:latin typeface="Times New Roman" panose="02020603050405020304" pitchFamily="18" charset="0"/>
              </a:rPr>
              <a:t>个</a:t>
            </a:r>
            <a:r>
              <a:rPr kumimoji="1" lang="en-US" altLang="zh-CN" sz="2500">
                <a:solidFill>
                  <a:srgbClr val="000066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500">
                <a:solidFill>
                  <a:srgbClr val="000066"/>
                </a:solidFill>
                <a:latin typeface="Times New Roman" panose="02020603050405020304" pitchFamily="18" charset="0"/>
              </a:rPr>
              <a:t>选</a:t>
            </a:r>
            <a:r>
              <a:rPr kumimoji="1" lang="en-US" altLang="zh-CN" sz="25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500">
                <a:solidFill>
                  <a:srgbClr val="000066"/>
                </a:solidFill>
                <a:latin typeface="Times New Roman" panose="02020603050405020304" pitchFamily="18" charset="0"/>
              </a:rPr>
              <a:t>数据选择器构成</a:t>
            </a:r>
            <a:r>
              <a:rPr kumimoji="1" lang="en-US" altLang="zh-CN" sz="2500">
                <a:solidFill>
                  <a:srgbClr val="000066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500">
                <a:solidFill>
                  <a:srgbClr val="000066"/>
                </a:solidFill>
                <a:latin typeface="Times New Roman" panose="02020603050405020304" pitchFamily="18" charset="0"/>
              </a:rPr>
              <a:t>选</a:t>
            </a:r>
            <a:r>
              <a:rPr kumimoji="1" lang="en-US" altLang="zh-CN" sz="25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500">
                <a:solidFill>
                  <a:srgbClr val="000066"/>
                </a:solidFill>
                <a:latin typeface="Times New Roman" panose="02020603050405020304" pitchFamily="18" charset="0"/>
              </a:rPr>
              <a:t>数据选择器。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74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74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74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74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3" grpId="0" animBg="1" autoUpdateAnimBg="0"/>
      <p:bldP spid="487434" grpId="0" animBg="1" autoUpdateAnimBg="0"/>
      <p:bldP spid="487435" grpId="0" animBg="1" autoUpdateAnimBg="0"/>
      <p:bldP spid="48743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>
            <a:extLst>
              <a:ext uri="{FF2B5EF4-FFF2-40B4-BE49-F238E27FC236}">
                <a16:creationId xmlns:a16="http://schemas.microsoft.com/office/drawing/2014/main" id="{1CCA58F9-3910-447C-BB10-03482A4E4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827" y="2346220"/>
            <a:ext cx="7518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6176" bIns="76176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编码器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(Encoder)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的概念与分类</a:t>
            </a:r>
          </a:p>
        </p:txBody>
      </p:sp>
      <p:sp>
        <p:nvSpPr>
          <p:cNvPr id="364564" name="Text Box 20">
            <a:extLst>
              <a:ext uri="{FF2B5EF4-FFF2-40B4-BE49-F238E27FC236}">
                <a16:creationId xmlns:a16="http://schemas.microsoft.com/office/drawing/2014/main" id="{1DB55BAB-CCDB-4E0F-81D2-D1B1442F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390" y="3070120"/>
            <a:ext cx="8153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编码：赋予二进制代码特定含义的过程称为编码。</a:t>
            </a:r>
          </a:p>
        </p:txBody>
      </p:sp>
      <p:sp>
        <p:nvSpPr>
          <p:cNvPr id="364565" name="Text Box 21">
            <a:extLst>
              <a:ext uri="{FF2B5EF4-FFF2-40B4-BE49-F238E27FC236}">
                <a16:creationId xmlns:a16="http://schemas.microsoft.com/office/drawing/2014/main" id="{53EAFAD3-39F1-41ED-93F7-915FAB479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227" y="3719408"/>
            <a:ext cx="69342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如：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8421BCD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码中，用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1000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表示数字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64566" name="Text Box 22">
            <a:extLst>
              <a:ext uri="{FF2B5EF4-FFF2-40B4-BE49-F238E27FC236}">
                <a16:creationId xmlns:a16="http://schemas.microsoft.com/office/drawing/2014/main" id="{7FC86134-BE2F-4096-8194-6D82E0EB4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452" y="4295670"/>
            <a:ext cx="69342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如：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ASCII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码中，用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100 0001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表示字母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等</a:t>
            </a:r>
          </a:p>
        </p:txBody>
      </p:sp>
      <p:sp>
        <p:nvSpPr>
          <p:cNvPr id="364567" name="Text Box 23">
            <a:extLst>
              <a:ext uri="{FF2B5EF4-FFF2-40B4-BE49-F238E27FC236}">
                <a16:creationId xmlns:a16="http://schemas.microsoft.com/office/drawing/2014/main" id="{CA4A3485-153D-472C-9C9D-3D092C44C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340" y="5013220"/>
            <a:ext cx="8980487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</a:rPr>
              <a:t>编码器：</a:t>
            </a:r>
            <a:r>
              <a:rPr lang="zh-CN" altLang="en-US" sz="2400" dirty="0">
                <a:ea typeface="宋体" panose="02010600030101010101" pitchFamily="2" charset="-122"/>
              </a:rPr>
              <a:t>使输入端的任何一个有效信息对应一组二进制代码输出。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</a:rPr>
              <a:t>具有编码功能的逻辑电路。</a:t>
            </a:r>
          </a:p>
        </p:txBody>
      </p:sp>
      <p:sp>
        <p:nvSpPr>
          <p:cNvPr id="10247" name="Rectangle 24">
            <a:extLst>
              <a:ext uri="{FF2B5EF4-FFF2-40B4-BE49-F238E27FC236}">
                <a16:creationId xmlns:a16="http://schemas.microsoft.com/office/drawing/2014/main" id="{4C554941-280E-45BF-9398-D7A6625E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852" y="1652483"/>
            <a:ext cx="23225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chemeClr val="accent2"/>
                </a:solidFill>
                <a:latin typeface="Times New Roman" panose="02020603050405020304" pitchFamily="18" charset="0"/>
              </a:rPr>
              <a:t>4.4.1 </a:t>
            </a:r>
            <a:r>
              <a:rPr lang="zh-CN" altLang="en-US" sz="3200">
                <a:solidFill>
                  <a:schemeClr val="accent2"/>
                </a:solidFill>
                <a:latin typeface="Times New Roman" panose="02020603050405020304" pitchFamily="18" charset="0"/>
              </a:rPr>
              <a:t>编码器</a:t>
            </a:r>
          </a:p>
        </p:txBody>
      </p:sp>
      <p:sp>
        <p:nvSpPr>
          <p:cNvPr id="10248" name="Rectangle 25">
            <a:extLst>
              <a:ext uri="{FF2B5EF4-FFF2-40B4-BE49-F238E27FC236}">
                <a16:creationId xmlns:a16="http://schemas.microsoft.com/office/drawing/2014/main" id="{F52B4771-F42C-40FF-9DF3-ACA0EC10E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60" y="532877"/>
            <a:ext cx="6237605" cy="95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228528" bIns="228528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4.4  </a:t>
            </a:r>
            <a:r>
              <a:rPr lang="zh-CN" altLang="en-US" sz="3200" dirty="0">
                <a:latin typeface="Times New Roman" panose="02020603050405020304" pitchFamily="18" charset="0"/>
              </a:rPr>
              <a:t>若干典型的组合逻辑集成电路</a:t>
            </a:r>
          </a:p>
        </p:txBody>
      </p:sp>
      <p:pic>
        <p:nvPicPr>
          <p:cNvPr id="9" name="Picture 66" descr="http://seopic.699pic.com/photo/50057/9677.jpg_wh1200.jpg">
            <a:extLst>
              <a:ext uri="{FF2B5EF4-FFF2-40B4-BE49-F238E27FC236}">
                <a16:creationId xmlns:a16="http://schemas.microsoft.com/office/drawing/2014/main" id="{A8435D4F-37B8-4D56-99E4-3E7B987B1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5824" r="7174" b="7947"/>
          <a:stretch/>
        </p:blipFill>
        <p:spPr bwMode="auto">
          <a:xfrm>
            <a:off x="7035056" y="596796"/>
            <a:ext cx="2955925" cy="21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64" grpId="0" autoUpdateAnimBg="0"/>
      <p:bldP spid="364565" grpId="0" autoUpdateAnimBg="0"/>
      <p:bldP spid="364566" grpId="0" autoUpdateAnimBg="0"/>
      <p:bldP spid="364567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2">
            <a:extLst>
              <a:ext uri="{FF2B5EF4-FFF2-40B4-BE49-F238E27FC236}">
                <a16:creationId xmlns:a16="http://schemas.microsoft.com/office/drawing/2014/main" id="{71F9AA8E-9392-444B-B160-F0290D12B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368300"/>
            <a:ext cx="4114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（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2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）工作原理及逻辑功能</a:t>
            </a:r>
          </a:p>
        </p:txBody>
      </p:sp>
      <p:graphicFrame>
        <p:nvGraphicFramePr>
          <p:cNvPr id="442431" name="Object 63">
            <a:extLst>
              <a:ext uri="{FF2B5EF4-FFF2-40B4-BE49-F238E27FC236}">
                <a16:creationId xmlns:a16="http://schemas.microsoft.com/office/drawing/2014/main" id="{B6B4E933-DFEA-43D3-84FE-1D1906D97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4938" y="4484688"/>
          <a:ext cx="6383337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6" name="公式" r:id="rId3" imgW="2425700" imgH="254000" progId="Equation.3">
                  <p:embed/>
                </p:oleObj>
              </mc:Choice>
              <mc:Fallback>
                <p:oleObj name="公式" r:id="rId3" imgW="2425700" imgH="2540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938" y="4484688"/>
                        <a:ext cx="6383337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432" name="Object 64">
            <a:extLst>
              <a:ext uri="{FF2B5EF4-FFF2-40B4-BE49-F238E27FC236}">
                <a16:creationId xmlns:a16="http://schemas.microsoft.com/office/drawing/2014/main" id="{84D4DD2D-6533-4B0B-8338-FA540B63D3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3" y="5227638"/>
          <a:ext cx="5246687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7" name="公式" r:id="rId5" imgW="1993900" imgH="228600" progId="Equation.3">
                  <p:embed/>
                </p:oleObj>
              </mc:Choice>
              <mc:Fallback>
                <p:oleObj name="公式" r:id="rId5" imgW="1993900" imgH="2286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5227638"/>
                        <a:ext cx="5246687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Text Box 56">
            <a:extLst>
              <a:ext uri="{FF2B5EF4-FFF2-40B4-BE49-F238E27FC236}">
                <a16:creationId xmlns:a16="http://schemas.microsoft.com/office/drawing/2014/main" id="{C2C4B3FC-C39E-4EFB-94C2-5F41322B9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9138" y="6604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真值表</a:t>
            </a:r>
          </a:p>
        </p:txBody>
      </p:sp>
      <p:graphicFrame>
        <p:nvGraphicFramePr>
          <p:cNvPr id="58374" name="Object 70">
            <a:extLst>
              <a:ext uri="{FF2B5EF4-FFF2-40B4-BE49-F238E27FC236}">
                <a16:creationId xmlns:a16="http://schemas.microsoft.com/office/drawing/2014/main" id="{920AA3FC-4952-4E67-BAFC-F3025DAB9D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50" y="1433513"/>
          <a:ext cx="2293938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8" name="图片" r:id="rId7" imgW="1078992" imgH="1168908" progId="Word.Picture.8">
                  <p:embed/>
                </p:oleObj>
              </mc:Choice>
              <mc:Fallback>
                <p:oleObj name="图片" r:id="rId7" imgW="1078992" imgH="1168908" progId="Word.Picture.8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40"/>
                      <a:stretch>
                        <a:fillRect/>
                      </a:stretch>
                    </p:blipFill>
                    <p:spPr bwMode="auto">
                      <a:xfrm>
                        <a:off x="2063750" y="1433513"/>
                        <a:ext cx="2293938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552" name="Group 184">
            <a:extLst>
              <a:ext uri="{FF2B5EF4-FFF2-40B4-BE49-F238E27FC236}">
                <a16:creationId xmlns:a16="http://schemas.microsoft.com/office/drawing/2014/main" id="{9B23F5B8-D60B-4358-839D-215A16C9A277}"/>
              </a:ext>
            </a:extLst>
          </p:cNvPr>
          <p:cNvGraphicFramePr>
            <a:graphicFrameLocks noGrp="1"/>
          </p:cNvGraphicFramePr>
          <p:nvPr/>
        </p:nvGraphicFramePr>
        <p:xfrm>
          <a:off x="5519738" y="1236663"/>
          <a:ext cx="4068762" cy="2913062"/>
        </p:xfrm>
        <a:graphic>
          <a:graphicData uri="http://schemas.openxmlformats.org/drawingml/2006/table">
            <a:tbl>
              <a:tblPr/>
              <a:tblGrid>
                <a:gridCol w="1298575">
                  <a:extLst>
                    <a:ext uri="{9D8B030D-6E8A-4147-A177-3AD203B41FA5}">
                      <a16:colId xmlns:a16="http://schemas.microsoft.com/office/drawing/2014/main" val="1738518028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1682136599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1812660560"/>
                    </a:ext>
                  </a:extLst>
                </a:gridCol>
              </a:tblGrid>
              <a:tr h="54133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选择输入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输  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07262"/>
                  </a:ext>
                </a:extLst>
              </a:tr>
              <a:tr h="542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24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24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237752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4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6261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4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222724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4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538000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4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52772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4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4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3DAF836-B916-408F-A638-D5A836F07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296863"/>
            <a:ext cx="45370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（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3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）数据选择器实现逻辑函数</a:t>
            </a:r>
          </a:p>
        </p:txBody>
      </p:sp>
      <p:graphicFrame>
        <p:nvGraphicFramePr>
          <p:cNvPr id="488451" name="Object 3">
            <a:extLst>
              <a:ext uri="{FF2B5EF4-FFF2-40B4-BE49-F238E27FC236}">
                <a16:creationId xmlns:a16="http://schemas.microsoft.com/office/drawing/2014/main" id="{6BF00138-5104-4FBC-B44E-B68BEB7432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2825" y="2517775"/>
          <a:ext cx="598328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5" name="公式" r:id="rId3" imgW="2425700" imgH="254000" progId="Equation.3">
                  <p:embed/>
                </p:oleObj>
              </mc:Choice>
              <mc:Fallback>
                <p:oleObj name="公式" r:id="rId3" imgW="2425700" imgH="25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2517775"/>
                        <a:ext cx="598328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6">
            <a:extLst>
              <a:ext uri="{FF2B5EF4-FFF2-40B4-BE49-F238E27FC236}">
                <a16:creationId xmlns:a16="http://schemas.microsoft.com/office/drawing/2014/main" id="{7F74D83D-D24D-4A1B-8F62-26BC344F1C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13900" y="3471863"/>
          <a:ext cx="2293938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6" name="图片" r:id="rId5" imgW="1078992" imgH="1168908" progId="Word.Picture.8">
                  <p:embed/>
                </p:oleObj>
              </mc:Choice>
              <mc:Fallback>
                <p:oleObj name="图片" r:id="rId5" imgW="1078992" imgH="1168908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40"/>
                      <a:stretch>
                        <a:fillRect/>
                      </a:stretch>
                    </p:blipFill>
                    <p:spPr bwMode="auto">
                      <a:xfrm>
                        <a:off x="9613900" y="3471863"/>
                        <a:ext cx="2293938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Rectangle 39">
            <a:extLst>
              <a:ext uri="{FF2B5EF4-FFF2-40B4-BE49-F238E27FC236}">
                <a16:creationId xmlns:a16="http://schemas.microsoft.com/office/drawing/2014/main" id="{1777224E-07F2-4E3F-A587-7D7E85ED0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9398" name="Group 40">
            <a:extLst>
              <a:ext uri="{FF2B5EF4-FFF2-40B4-BE49-F238E27FC236}">
                <a16:creationId xmlns:a16="http://schemas.microsoft.com/office/drawing/2014/main" id="{E1FBCB57-50E1-44F1-832B-C06A4640B41D}"/>
              </a:ext>
            </a:extLst>
          </p:cNvPr>
          <p:cNvGrpSpPr>
            <a:grpSpLocks/>
          </p:cNvGrpSpPr>
          <p:nvPr/>
        </p:nvGrpSpPr>
        <p:grpSpPr bwMode="auto">
          <a:xfrm>
            <a:off x="1308100" y="1149350"/>
            <a:ext cx="8748713" cy="1263650"/>
            <a:chOff x="-136" y="747"/>
            <a:chExt cx="5488" cy="786"/>
          </a:xfrm>
        </p:grpSpPr>
        <p:sp>
          <p:nvSpPr>
            <p:cNvPr id="59403" name="Rectangle 37">
              <a:extLst>
                <a:ext uri="{FF2B5EF4-FFF2-40B4-BE49-F238E27FC236}">
                  <a16:creationId xmlns:a16="http://schemas.microsoft.com/office/drawing/2014/main" id="{D4814471-0968-4CA6-A0ED-F4A94856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6" y="747"/>
              <a:ext cx="548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indent="26987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例</a:t>
              </a:r>
              <a:r>
                <a:rPr kumimoji="1" lang="en-US" altLang="zh-CN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4.4.7  </a:t>
              </a:r>
              <a:r>
                <a:rPr kumimoji="1" lang="zh-CN" altLang="en-US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试用</a:t>
              </a:r>
              <a:r>
                <a:rPr kumimoji="1" lang="en-US" altLang="zh-CN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4</a:t>
              </a:r>
              <a:r>
                <a:rPr kumimoji="1" lang="zh-CN" altLang="en-US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选</a:t>
              </a:r>
              <a:r>
                <a:rPr kumimoji="1" lang="en-US" altLang="zh-CN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zh-CN" altLang="en-US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数据选择器实现下列逻辑函数</a:t>
              </a:r>
            </a:p>
          </p:txBody>
        </p:sp>
        <p:graphicFrame>
          <p:nvGraphicFramePr>
            <p:cNvPr id="59404" name="Object 36">
              <a:extLst>
                <a:ext uri="{FF2B5EF4-FFF2-40B4-BE49-F238E27FC236}">
                  <a16:creationId xmlns:a16="http://schemas.microsoft.com/office/drawing/2014/main" id="{536B7D76-B959-447E-9899-05319B2B34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7" y="1135"/>
            <a:ext cx="1464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77" name="公式" r:id="rId7" imgW="839293" imgH="228898" progId="Equation.3">
                    <p:embed/>
                  </p:oleObj>
                </mc:Choice>
                <mc:Fallback>
                  <p:oleObj name="公式" r:id="rId7" imgW="839293" imgH="228898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1135"/>
                          <a:ext cx="1464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8496" name="Group 48">
            <a:extLst>
              <a:ext uri="{FF2B5EF4-FFF2-40B4-BE49-F238E27FC236}">
                <a16:creationId xmlns:a16="http://schemas.microsoft.com/office/drawing/2014/main" id="{AD7BAA57-1202-4659-A873-2C9D40531406}"/>
              </a:ext>
            </a:extLst>
          </p:cNvPr>
          <p:cNvGrpSpPr>
            <a:grpSpLocks/>
          </p:cNvGrpSpPr>
          <p:nvPr/>
        </p:nvGrpSpPr>
        <p:grpSpPr bwMode="auto">
          <a:xfrm>
            <a:off x="1900238" y="3416300"/>
            <a:ext cx="4640262" cy="1165225"/>
            <a:chOff x="150" y="2212"/>
            <a:chExt cx="2923" cy="734"/>
          </a:xfrm>
        </p:grpSpPr>
        <p:graphicFrame>
          <p:nvGraphicFramePr>
            <p:cNvPr id="59401" name="Object 44">
              <a:extLst>
                <a:ext uri="{FF2B5EF4-FFF2-40B4-BE49-F238E27FC236}">
                  <a16:creationId xmlns:a16="http://schemas.microsoft.com/office/drawing/2014/main" id="{DEDFFFA7-6358-47B1-95B6-D967F07493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9" y="2228"/>
            <a:ext cx="2564" cy="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78" name="公式" r:id="rId9" imgW="1879600" imgH="457200" progId="Equation.3">
                    <p:embed/>
                  </p:oleObj>
                </mc:Choice>
                <mc:Fallback>
                  <p:oleObj name="公式" r:id="rId9" imgW="1879600" imgH="4572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" y="2228"/>
                          <a:ext cx="2564" cy="7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02" name="Rectangle 47">
              <a:extLst>
                <a:ext uri="{FF2B5EF4-FFF2-40B4-BE49-F238E27FC236}">
                  <a16:creationId xmlns:a16="http://schemas.microsoft.com/office/drawing/2014/main" id="{7BAB64BF-5F37-43B3-A9E4-9480544D0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212"/>
              <a:ext cx="27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rgbClr val="000066"/>
                  </a:solidFill>
                </a:rPr>
                <a:t>①</a:t>
              </a:r>
            </a:p>
          </p:txBody>
        </p:sp>
      </p:grpSp>
      <p:graphicFrame>
        <p:nvGraphicFramePr>
          <p:cNvPr id="59400" name="Object 70">
            <a:extLst>
              <a:ext uri="{FF2B5EF4-FFF2-40B4-BE49-F238E27FC236}">
                <a16:creationId xmlns:a16="http://schemas.microsoft.com/office/drawing/2014/main" id="{97C05887-7020-420B-B67E-B66839BE62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0913" y="3471863"/>
          <a:ext cx="229393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9" name="图片" r:id="rId11" imgW="1078992" imgH="1168908" progId="Word.Picture.8">
                  <p:embed/>
                </p:oleObj>
              </mc:Choice>
              <mc:Fallback>
                <p:oleObj name="图片" r:id="rId11" imgW="1078992" imgH="1168908" progId="Word.Picture.8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40"/>
                      <a:stretch>
                        <a:fillRect/>
                      </a:stretch>
                    </p:blipFill>
                    <p:spPr bwMode="auto">
                      <a:xfrm>
                        <a:off x="7300913" y="3471863"/>
                        <a:ext cx="2293937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8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8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5">
            <a:extLst>
              <a:ext uri="{FF2B5EF4-FFF2-40B4-BE49-F238E27FC236}">
                <a16:creationId xmlns:a16="http://schemas.microsoft.com/office/drawing/2014/main" id="{DB569B0C-B6FC-441D-B3F6-7A3904E87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0700" y="2103438"/>
          <a:ext cx="5483225" cy="404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3" name="图片" r:id="rId3" imgW="3572256" imgH="2618232" progId="Word.Picture.8">
                  <p:embed/>
                </p:oleObj>
              </mc:Choice>
              <mc:Fallback>
                <p:oleObj name="图片" r:id="rId3" imgW="3572256" imgH="2618232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2103438"/>
                        <a:ext cx="5483225" cy="404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>
                                <a:alpha val="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9062" name="AutoShape 6">
            <a:extLst>
              <a:ext uri="{FF2B5EF4-FFF2-40B4-BE49-F238E27FC236}">
                <a16:creationId xmlns:a16="http://schemas.microsoft.com/office/drawing/2014/main" id="{A567C939-6EB4-4F06-9B8B-BC2713AD0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536950"/>
            <a:ext cx="755650" cy="2600325"/>
          </a:xfrm>
          <a:prstGeom prst="roundRect">
            <a:avLst>
              <a:gd name="adj" fmla="val 16667"/>
            </a:avLst>
          </a:prstGeom>
          <a:solidFill>
            <a:srgbClr val="00E4A8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29063" name="AutoShape 7">
            <a:extLst>
              <a:ext uri="{FF2B5EF4-FFF2-40B4-BE49-F238E27FC236}">
                <a16:creationId xmlns:a16="http://schemas.microsoft.com/office/drawing/2014/main" id="{63FF9C7F-439B-44C2-A65B-EAF0AF044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060575"/>
            <a:ext cx="1620837" cy="531813"/>
          </a:xfrm>
          <a:prstGeom prst="roundRect">
            <a:avLst>
              <a:gd name="adj" fmla="val 16667"/>
            </a:avLst>
          </a:prstGeom>
          <a:solidFill>
            <a:srgbClr val="00FF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29064" name="AutoShape 8">
            <a:extLst>
              <a:ext uri="{FF2B5EF4-FFF2-40B4-BE49-F238E27FC236}">
                <a16:creationId xmlns:a16="http://schemas.microsoft.com/office/drawing/2014/main" id="{34A8BAC6-6859-4E6B-A5FF-3D8E9925A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2060575"/>
            <a:ext cx="503238" cy="515938"/>
          </a:xfrm>
          <a:prstGeom prst="roundRect">
            <a:avLst>
              <a:gd name="adj" fmla="val 16667"/>
            </a:avLst>
          </a:prstGeom>
          <a:solidFill>
            <a:srgbClr val="00FFCC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29065" name="AutoShape 9">
            <a:extLst>
              <a:ext uri="{FF2B5EF4-FFF2-40B4-BE49-F238E27FC236}">
                <a16:creationId xmlns:a16="http://schemas.microsoft.com/office/drawing/2014/main" id="{8B577D30-F1F6-485F-92F9-07D8B0DA0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63" y="4856163"/>
            <a:ext cx="414337" cy="371475"/>
          </a:xfrm>
          <a:prstGeom prst="roundRect">
            <a:avLst>
              <a:gd name="adj" fmla="val 16667"/>
            </a:avLst>
          </a:prstGeom>
          <a:solidFill>
            <a:srgbClr val="00FFCC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60423" name="Rectangle 10">
            <a:extLst>
              <a:ext uri="{FF2B5EF4-FFF2-40B4-BE49-F238E27FC236}">
                <a16:creationId xmlns:a16="http://schemas.microsoft.com/office/drawing/2014/main" id="{B69F7673-C209-4477-B136-D35EE17CA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13" y="387350"/>
            <a:ext cx="33321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500">
                <a:latin typeface="Times New Roman" panose="02020603050405020304" pitchFamily="18" charset="0"/>
              </a:rPr>
              <a:t>4</a:t>
            </a:r>
            <a:r>
              <a:rPr kumimoji="1" lang="zh-CN" altLang="en-US" sz="2500">
                <a:latin typeface="Times New Roman" panose="02020603050405020304" pitchFamily="18" charset="0"/>
              </a:rPr>
              <a:t>选</a:t>
            </a:r>
            <a:r>
              <a:rPr kumimoji="1" lang="en-US" altLang="zh-CN" sz="2500">
                <a:latin typeface="Times New Roman" panose="02020603050405020304" pitchFamily="18" charset="0"/>
              </a:rPr>
              <a:t>1</a:t>
            </a:r>
            <a:r>
              <a:rPr kumimoji="1" lang="zh-CN" altLang="en-US" sz="2500">
                <a:latin typeface="Times New Roman" panose="02020603050405020304" pitchFamily="18" charset="0"/>
              </a:rPr>
              <a:t>数据选择器</a:t>
            </a:r>
          </a:p>
        </p:txBody>
      </p:sp>
      <p:sp>
        <p:nvSpPr>
          <p:cNvPr id="429067" name="AutoShape 11">
            <a:extLst>
              <a:ext uri="{FF2B5EF4-FFF2-40B4-BE49-F238E27FC236}">
                <a16:creationId xmlns:a16="http://schemas.microsoft.com/office/drawing/2014/main" id="{A1801B2D-5711-4CF3-9BA1-6B6EC8721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1952625"/>
            <a:ext cx="1655763" cy="971550"/>
          </a:xfrm>
          <a:prstGeom prst="wedgeRoundRectCallout">
            <a:avLst>
              <a:gd name="adj1" fmla="val 108005"/>
              <a:gd name="adj2" fmla="val 1796"/>
              <a:gd name="adj3" fmla="val 16667"/>
            </a:avLst>
          </a:prstGeom>
          <a:solidFill>
            <a:schemeClr val="bg1"/>
          </a:solidFill>
          <a:ln w="19050">
            <a:solidFill>
              <a:srgbClr val="CC0000"/>
            </a:solidFill>
            <a:miter lim="800000"/>
            <a:headEnd/>
            <a:tailEnd type="none" w="lg" len="lg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</a:rPr>
              <a:t>2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位地址码输入端</a:t>
            </a:r>
          </a:p>
        </p:txBody>
      </p:sp>
      <p:sp>
        <p:nvSpPr>
          <p:cNvPr id="429068" name="AutoShape 12">
            <a:extLst>
              <a:ext uri="{FF2B5EF4-FFF2-40B4-BE49-F238E27FC236}">
                <a16:creationId xmlns:a16="http://schemas.microsoft.com/office/drawing/2014/main" id="{90AA31CB-B57F-4BAA-8AD4-3A272E06A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0" y="1881188"/>
            <a:ext cx="1905000" cy="1371600"/>
          </a:xfrm>
          <a:prstGeom prst="wedgeRoundRectCallout">
            <a:avLst>
              <a:gd name="adj1" fmla="val -108833"/>
              <a:gd name="adj2" fmla="val -11690"/>
              <a:gd name="adj3" fmla="val 16667"/>
            </a:avLst>
          </a:prstGeom>
          <a:solidFill>
            <a:schemeClr val="bg1"/>
          </a:solidFill>
          <a:ln w="28575">
            <a:solidFill>
              <a:srgbClr val="CC0000"/>
            </a:solidFill>
            <a:miter lim="800000"/>
            <a:headEnd/>
            <a:tailEnd type="none" w="lg" len="lg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使能信号输入端，低电平有效</a:t>
            </a:r>
          </a:p>
        </p:txBody>
      </p:sp>
      <p:sp>
        <p:nvSpPr>
          <p:cNvPr id="429069" name="AutoShape 13">
            <a:extLst>
              <a:ext uri="{FF2B5EF4-FFF2-40B4-BE49-F238E27FC236}">
                <a16:creationId xmlns:a16="http://schemas.microsoft.com/office/drawing/2014/main" id="{A4283F0E-DD02-4CCC-8E12-62EAC93EC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675" y="3824288"/>
            <a:ext cx="1676400" cy="914400"/>
          </a:xfrm>
          <a:prstGeom prst="wedgeRoundRectCallout">
            <a:avLst>
              <a:gd name="adj1" fmla="val -89014"/>
              <a:gd name="adj2" fmla="val 82120"/>
              <a:gd name="adj3" fmla="val 16667"/>
            </a:avLst>
          </a:prstGeom>
          <a:solidFill>
            <a:schemeClr val="bg1"/>
          </a:solidFill>
          <a:ln w="28575">
            <a:solidFill>
              <a:srgbClr val="00FFCC"/>
            </a:solidFill>
            <a:miter lim="800000"/>
            <a:headEnd/>
            <a:tailEnd type="none" w="lg" len="lg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</a:rPr>
              <a:t>1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路数据输出端</a:t>
            </a:r>
          </a:p>
        </p:txBody>
      </p:sp>
      <p:sp>
        <p:nvSpPr>
          <p:cNvPr id="60427" name="Rectangle 14">
            <a:extLst>
              <a:ext uri="{FF2B5EF4-FFF2-40B4-BE49-F238E27FC236}">
                <a16:creationId xmlns:a16="http://schemas.microsoft.com/office/drawing/2014/main" id="{C51E93FA-06EA-472A-B41C-F56498F7D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13" y="1074738"/>
            <a:ext cx="2590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（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）逻辑电路</a:t>
            </a:r>
          </a:p>
        </p:txBody>
      </p:sp>
      <p:sp>
        <p:nvSpPr>
          <p:cNvPr id="429071" name="AutoShape 15">
            <a:extLst>
              <a:ext uri="{FF2B5EF4-FFF2-40B4-BE49-F238E27FC236}">
                <a16:creationId xmlns:a16="http://schemas.microsoft.com/office/drawing/2014/main" id="{942D5A34-10BE-43F6-A026-59DD1E330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25" y="3284538"/>
            <a:ext cx="574675" cy="2232025"/>
          </a:xfrm>
          <a:prstGeom prst="wedgeRoundRectCallout">
            <a:avLst>
              <a:gd name="adj1" fmla="val 134806"/>
              <a:gd name="adj2" fmla="val 11736"/>
              <a:gd name="adj3" fmla="val 16667"/>
            </a:avLst>
          </a:prstGeom>
          <a:solidFill>
            <a:schemeClr val="bg1"/>
          </a:solidFill>
          <a:ln w="28575">
            <a:solidFill>
              <a:srgbClr val="CC0000"/>
            </a:solidFill>
            <a:miter lim="800000"/>
            <a:headEnd/>
            <a:tailEnd type="none" w="lg" len="lg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数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据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输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入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端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9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2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9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2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29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9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2" grpId="0" animBg="1"/>
      <p:bldP spid="429063" grpId="0" animBg="1"/>
      <p:bldP spid="429064" grpId="0" animBg="1"/>
      <p:bldP spid="429065" grpId="0" animBg="1"/>
      <p:bldP spid="429067" grpId="0" animBg="1" autoUpdateAnimBg="0"/>
      <p:bldP spid="429068" grpId="0" animBg="1" autoUpdateAnimBg="0"/>
      <p:bldP spid="429069" grpId="0" animBg="1" autoUpdateAnimBg="0"/>
      <p:bldP spid="429071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2">
            <a:extLst>
              <a:ext uri="{FF2B5EF4-FFF2-40B4-BE49-F238E27FC236}">
                <a16:creationId xmlns:a16="http://schemas.microsoft.com/office/drawing/2014/main" id="{1040F6CD-F295-4354-8A14-6E486A4BB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406400"/>
            <a:ext cx="4114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（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</a:rPr>
              <a:t>2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）工作原理及逻辑功能</a:t>
            </a:r>
          </a:p>
        </p:txBody>
      </p:sp>
      <p:grpSp>
        <p:nvGrpSpPr>
          <p:cNvPr id="2" name="Group 69">
            <a:extLst>
              <a:ext uri="{FF2B5EF4-FFF2-40B4-BE49-F238E27FC236}">
                <a16:creationId xmlns:a16="http://schemas.microsoft.com/office/drawing/2014/main" id="{E933DBAB-61A5-40DE-8E79-8DEBADD4283F}"/>
              </a:ext>
            </a:extLst>
          </p:cNvPr>
          <p:cNvGrpSpPr>
            <a:grpSpLocks/>
          </p:cNvGrpSpPr>
          <p:nvPr/>
        </p:nvGrpSpPr>
        <p:grpSpPr bwMode="auto">
          <a:xfrm>
            <a:off x="2782888" y="1268413"/>
            <a:ext cx="3384550" cy="2555875"/>
            <a:chOff x="793" y="1071"/>
            <a:chExt cx="2132" cy="1610"/>
          </a:xfrm>
        </p:grpSpPr>
        <p:sp>
          <p:nvSpPr>
            <p:cNvPr id="61495" name="Rectangle 4">
              <a:extLst>
                <a:ext uri="{FF2B5EF4-FFF2-40B4-BE49-F238E27FC236}">
                  <a16:creationId xmlns:a16="http://schemas.microsoft.com/office/drawing/2014/main" id="{DF21D151-6008-4981-BD90-85ED06813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1116"/>
              <a:ext cx="576" cy="24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0     0</a:t>
              </a:r>
            </a:p>
          </p:txBody>
        </p:sp>
        <p:sp>
          <p:nvSpPr>
            <p:cNvPr id="61496" name="Rectangle 8">
              <a:extLst>
                <a:ext uri="{FF2B5EF4-FFF2-40B4-BE49-F238E27FC236}">
                  <a16:creationId xmlns:a16="http://schemas.microsoft.com/office/drawing/2014/main" id="{68E23896-5CA2-42DB-B50C-827BE0B68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2432"/>
              <a:ext cx="272" cy="249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楷体_GB2312" pitchFamily="49" charset="-122"/>
                </a:rPr>
                <a:t>I</a:t>
              </a:r>
              <a:r>
                <a:rPr lang="en-US" altLang="zh-CN" sz="2400" baseline="-25000">
                  <a:solidFill>
                    <a:srgbClr val="000066"/>
                  </a:solidFill>
                  <a:latin typeface="楷体_GB2312" pitchFamily="49" charset="-122"/>
                </a:rPr>
                <a:t>3</a:t>
              </a:r>
            </a:p>
          </p:txBody>
        </p:sp>
        <p:sp>
          <p:nvSpPr>
            <p:cNvPr id="61497" name="Rectangle 9">
              <a:extLst>
                <a:ext uri="{FF2B5EF4-FFF2-40B4-BE49-F238E27FC236}">
                  <a16:creationId xmlns:a16="http://schemas.microsoft.com/office/drawing/2014/main" id="{F2E568E1-DA29-48E2-AF05-923E06448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1071"/>
              <a:ext cx="576" cy="24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0     1</a:t>
              </a:r>
            </a:p>
          </p:txBody>
        </p:sp>
        <p:sp>
          <p:nvSpPr>
            <p:cNvPr id="61498" name="Rectangle 10">
              <a:extLst>
                <a:ext uri="{FF2B5EF4-FFF2-40B4-BE49-F238E27FC236}">
                  <a16:creationId xmlns:a16="http://schemas.microsoft.com/office/drawing/2014/main" id="{F7A0EAD9-F04B-494C-9987-E80C1A733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1116"/>
              <a:ext cx="576" cy="24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1     0</a:t>
              </a:r>
            </a:p>
          </p:txBody>
        </p:sp>
        <p:sp>
          <p:nvSpPr>
            <p:cNvPr id="61499" name="Rectangle 11">
              <a:extLst>
                <a:ext uri="{FF2B5EF4-FFF2-40B4-BE49-F238E27FC236}">
                  <a16:creationId xmlns:a16="http://schemas.microsoft.com/office/drawing/2014/main" id="{91904E0A-D131-4962-9AF5-4A522AAB0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1071"/>
              <a:ext cx="576" cy="24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1     1</a:t>
              </a:r>
            </a:p>
          </p:txBody>
        </p:sp>
        <p:sp>
          <p:nvSpPr>
            <p:cNvPr id="61500" name="Rectangle 13">
              <a:extLst>
                <a:ext uri="{FF2B5EF4-FFF2-40B4-BE49-F238E27FC236}">
                  <a16:creationId xmlns:a16="http://schemas.microsoft.com/office/drawing/2014/main" id="{E5A2952A-C9DF-4561-8557-C207CDD79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1095"/>
              <a:ext cx="272" cy="24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楷体_GB2312" pitchFamily="49" charset="-122"/>
                </a:rPr>
                <a:t>=1</a:t>
              </a:r>
            </a:p>
          </p:txBody>
        </p:sp>
        <p:sp>
          <p:nvSpPr>
            <p:cNvPr id="61501" name="Rectangle 15">
              <a:extLst>
                <a:ext uri="{FF2B5EF4-FFF2-40B4-BE49-F238E27FC236}">
                  <a16:creationId xmlns:a16="http://schemas.microsoft.com/office/drawing/2014/main" id="{BA4B0E1D-3945-49D2-B854-D451C68E2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1084"/>
              <a:ext cx="272" cy="24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楷体_GB2312" pitchFamily="49" charset="-122"/>
                </a:rPr>
                <a:t>=0</a:t>
              </a:r>
            </a:p>
          </p:txBody>
        </p:sp>
      </p:grpSp>
      <p:graphicFrame>
        <p:nvGraphicFramePr>
          <p:cNvPr id="61444" name="Object 61">
            <a:extLst>
              <a:ext uri="{FF2B5EF4-FFF2-40B4-BE49-F238E27FC236}">
                <a16:creationId xmlns:a16="http://schemas.microsoft.com/office/drawing/2014/main" id="{82DB9370-4F8E-4BA7-BAE5-C6F9A2219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5" y="1743075"/>
          <a:ext cx="455612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4" name="图片" r:id="rId3" imgW="3572256" imgH="2618232" progId="Word.Picture.8">
                  <p:embed/>
                </p:oleObj>
              </mc:Choice>
              <mc:Fallback>
                <p:oleObj name="图片" r:id="rId3" imgW="3572256" imgH="2618232" progId="Word.Picture.8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1743075"/>
                        <a:ext cx="455612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>
                                <a:alpha val="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431" name="Object 63">
            <a:extLst>
              <a:ext uri="{FF2B5EF4-FFF2-40B4-BE49-F238E27FC236}">
                <a16:creationId xmlns:a16="http://schemas.microsoft.com/office/drawing/2014/main" id="{C0756942-560D-45DF-9DF6-4BCFDEE06F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2175" y="5084763"/>
          <a:ext cx="60483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5" name="公式" r:id="rId5" imgW="2298700" imgH="228600" progId="Equation.3">
                  <p:embed/>
                </p:oleObj>
              </mc:Choice>
              <mc:Fallback>
                <p:oleObj name="公式" r:id="rId5" imgW="2298700" imgH="2286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5084763"/>
                        <a:ext cx="6048375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432" name="Object 64">
            <a:extLst>
              <a:ext uri="{FF2B5EF4-FFF2-40B4-BE49-F238E27FC236}">
                <a16:creationId xmlns:a16="http://schemas.microsoft.com/office/drawing/2014/main" id="{49908D24-457E-43FB-BB3B-0B9C01777D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5803900"/>
          <a:ext cx="47450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6" name="公式" r:id="rId7" imgW="1803400" imgH="190500" progId="Equation.3">
                  <p:embed/>
                </p:oleObj>
              </mc:Choice>
              <mc:Fallback>
                <p:oleObj name="公式" r:id="rId7" imgW="1803400" imgH="1905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5803900"/>
                        <a:ext cx="474503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68">
            <a:extLst>
              <a:ext uri="{FF2B5EF4-FFF2-40B4-BE49-F238E27FC236}">
                <a16:creationId xmlns:a16="http://schemas.microsoft.com/office/drawing/2014/main" id="{3C6E796F-C0B9-486C-AD1F-8B6D93BEBE97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550863"/>
            <a:ext cx="3889375" cy="3906837"/>
            <a:chOff x="3061" y="347"/>
            <a:chExt cx="2450" cy="2461"/>
          </a:xfrm>
        </p:grpSpPr>
        <p:sp>
          <p:nvSpPr>
            <p:cNvPr id="61448" name="Rectangle 17" descr="羊皮纸">
              <a:extLst>
                <a:ext uri="{FF2B5EF4-FFF2-40B4-BE49-F238E27FC236}">
                  <a16:creationId xmlns:a16="http://schemas.microsoft.com/office/drawing/2014/main" id="{1302FB43-357E-474F-9003-A43463453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543"/>
              <a:ext cx="654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49" name="Rectangle 18" descr="羊皮纸">
              <a:extLst>
                <a:ext uri="{FF2B5EF4-FFF2-40B4-BE49-F238E27FC236}">
                  <a16:creationId xmlns:a16="http://schemas.microsoft.com/office/drawing/2014/main" id="{1C9628E3-2A55-4D0D-AD8F-A06F2CC1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" y="2543"/>
              <a:ext cx="569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0" name="Rectangle 19" descr="羊皮纸">
              <a:extLst>
                <a:ext uri="{FF2B5EF4-FFF2-40B4-BE49-F238E27FC236}">
                  <a16:creationId xmlns:a16="http://schemas.microsoft.com/office/drawing/2014/main" id="{252B90DA-3776-4C4E-B17D-31228E992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2543"/>
              <a:ext cx="552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1" name="Rectangle 20" descr="羊皮纸">
              <a:extLst>
                <a:ext uri="{FF2B5EF4-FFF2-40B4-BE49-F238E27FC236}">
                  <a16:creationId xmlns:a16="http://schemas.microsoft.com/office/drawing/2014/main" id="{854DC1FB-21CA-491C-88E4-2814AF114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543"/>
              <a:ext cx="648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2" name="Rectangle 21" descr="羊皮纸">
              <a:extLst>
                <a:ext uri="{FF2B5EF4-FFF2-40B4-BE49-F238E27FC236}">
                  <a16:creationId xmlns:a16="http://schemas.microsoft.com/office/drawing/2014/main" id="{9F415DB6-39AE-4A3D-935E-A6433EA8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294"/>
              <a:ext cx="654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3" name="Rectangle 22" descr="羊皮纸">
              <a:extLst>
                <a:ext uri="{FF2B5EF4-FFF2-40B4-BE49-F238E27FC236}">
                  <a16:creationId xmlns:a16="http://schemas.microsoft.com/office/drawing/2014/main" id="{F4688EE9-9587-4949-B9CB-4DCECDDAC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" y="2294"/>
              <a:ext cx="569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4" name="Rectangle 23" descr="羊皮纸">
              <a:extLst>
                <a:ext uri="{FF2B5EF4-FFF2-40B4-BE49-F238E27FC236}">
                  <a16:creationId xmlns:a16="http://schemas.microsoft.com/office/drawing/2014/main" id="{E903C7E4-CD10-4968-A331-5224722BD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2294"/>
              <a:ext cx="552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5" name="Rectangle 24" descr="羊皮纸">
              <a:extLst>
                <a:ext uri="{FF2B5EF4-FFF2-40B4-BE49-F238E27FC236}">
                  <a16:creationId xmlns:a16="http://schemas.microsoft.com/office/drawing/2014/main" id="{4FED9533-A615-4E97-8CF5-F2D884770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294"/>
              <a:ext cx="648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6" name="Rectangle 25" descr="羊皮纸">
              <a:extLst>
                <a:ext uri="{FF2B5EF4-FFF2-40B4-BE49-F238E27FC236}">
                  <a16:creationId xmlns:a16="http://schemas.microsoft.com/office/drawing/2014/main" id="{3A64447B-3742-4F16-8731-2F8C0DF3F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045"/>
              <a:ext cx="654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7" name="Rectangle 26" descr="羊皮纸">
              <a:extLst>
                <a:ext uri="{FF2B5EF4-FFF2-40B4-BE49-F238E27FC236}">
                  <a16:creationId xmlns:a16="http://schemas.microsoft.com/office/drawing/2014/main" id="{6140A9AB-3AF7-49DD-9976-D46C50B9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" y="2045"/>
              <a:ext cx="569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8" name="Rectangle 27" descr="羊皮纸">
              <a:extLst>
                <a:ext uri="{FF2B5EF4-FFF2-40B4-BE49-F238E27FC236}">
                  <a16:creationId xmlns:a16="http://schemas.microsoft.com/office/drawing/2014/main" id="{8C4C0B2B-0459-4F80-A032-24E66B5AA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2045"/>
              <a:ext cx="552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9" name="Rectangle 28" descr="羊皮纸">
              <a:extLst>
                <a:ext uri="{FF2B5EF4-FFF2-40B4-BE49-F238E27FC236}">
                  <a16:creationId xmlns:a16="http://schemas.microsoft.com/office/drawing/2014/main" id="{54085D3C-F838-453E-8178-223246237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045"/>
              <a:ext cx="648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60" name="Rectangle 29" descr="羊皮纸">
              <a:extLst>
                <a:ext uri="{FF2B5EF4-FFF2-40B4-BE49-F238E27FC236}">
                  <a16:creationId xmlns:a16="http://schemas.microsoft.com/office/drawing/2014/main" id="{F7202F7E-EEA1-4B3F-8483-2CAE9E58C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1796"/>
              <a:ext cx="654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61" name="Rectangle 30" descr="羊皮纸">
              <a:extLst>
                <a:ext uri="{FF2B5EF4-FFF2-40B4-BE49-F238E27FC236}">
                  <a16:creationId xmlns:a16="http://schemas.microsoft.com/office/drawing/2014/main" id="{50A3DEB3-1AA5-4C98-A315-0AC591F5F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" y="1796"/>
              <a:ext cx="569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62" name="Rectangle 31" descr="羊皮纸">
              <a:extLst>
                <a:ext uri="{FF2B5EF4-FFF2-40B4-BE49-F238E27FC236}">
                  <a16:creationId xmlns:a16="http://schemas.microsoft.com/office/drawing/2014/main" id="{B02FE608-AD4E-418D-AA92-162230FB4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1796"/>
              <a:ext cx="552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63" name="Rectangle 32" descr="羊皮纸">
              <a:extLst>
                <a:ext uri="{FF2B5EF4-FFF2-40B4-BE49-F238E27FC236}">
                  <a16:creationId xmlns:a16="http://schemas.microsoft.com/office/drawing/2014/main" id="{46AA0164-BC8C-481C-BDF6-5392A3AFF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1796"/>
              <a:ext cx="648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64" name="Rectangle 33" descr="羊皮纸">
              <a:extLst>
                <a:ext uri="{FF2B5EF4-FFF2-40B4-BE49-F238E27FC236}">
                  <a16:creationId xmlns:a16="http://schemas.microsoft.com/office/drawing/2014/main" id="{322E4016-236C-4157-8BA7-8620EB961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1547"/>
              <a:ext cx="654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1465" name="Rectangle 34" descr="羊皮纸">
              <a:extLst>
                <a:ext uri="{FF2B5EF4-FFF2-40B4-BE49-F238E27FC236}">
                  <a16:creationId xmlns:a16="http://schemas.microsoft.com/office/drawing/2014/main" id="{2567682B-6E41-4A70-872C-32A56D4D0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" y="1547"/>
              <a:ext cx="569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61466" name="Rectangle 35" descr="羊皮纸">
              <a:extLst>
                <a:ext uri="{FF2B5EF4-FFF2-40B4-BE49-F238E27FC236}">
                  <a16:creationId xmlns:a16="http://schemas.microsoft.com/office/drawing/2014/main" id="{6B6A061D-C887-4648-AA85-6AC951AB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1547"/>
              <a:ext cx="552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61467" name="Rectangle 36" descr="羊皮纸">
              <a:extLst>
                <a:ext uri="{FF2B5EF4-FFF2-40B4-BE49-F238E27FC236}">
                  <a16:creationId xmlns:a16="http://schemas.microsoft.com/office/drawing/2014/main" id="{546918C8-A452-41A1-8544-E339C19B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1547"/>
              <a:ext cx="648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468" name="Rectangle 37" descr="羊皮纸">
              <a:extLst>
                <a:ext uri="{FF2B5EF4-FFF2-40B4-BE49-F238E27FC236}">
                  <a16:creationId xmlns:a16="http://schemas.microsoft.com/office/drawing/2014/main" id="{9E3BCAB2-DC81-495B-B24C-031017AFB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1268"/>
              <a:ext cx="654" cy="27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1469" name="Rectangle 38" descr="羊皮纸">
              <a:extLst>
                <a:ext uri="{FF2B5EF4-FFF2-40B4-BE49-F238E27FC236}">
                  <a16:creationId xmlns:a16="http://schemas.microsoft.com/office/drawing/2014/main" id="{7014B31E-00D4-4923-9DF3-B9D45624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" y="1246"/>
              <a:ext cx="569" cy="27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 i="1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1470" name="Rectangle 39" descr="羊皮纸">
              <a:extLst>
                <a:ext uri="{FF2B5EF4-FFF2-40B4-BE49-F238E27FC236}">
                  <a16:creationId xmlns:a16="http://schemas.microsoft.com/office/drawing/2014/main" id="{DC0C693B-32AE-4535-8966-66EA52A59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1246"/>
              <a:ext cx="552" cy="27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 i="1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471" name="Rectangle 40" descr="羊皮纸">
              <a:extLst>
                <a:ext uri="{FF2B5EF4-FFF2-40B4-BE49-F238E27FC236}">
                  <a16:creationId xmlns:a16="http://schemas.microsoft.com/office/drawing/2014/main" id="{3CB94B7F-8C8D-4A03-BCC2-EF7A70EA0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1268"/>
              <a:ext cx="648" cy="27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1472" name="Rectangle 41" descr="羊皮纸">
              <a:extLst>
                <a:ext uri="{FF2B5EF4-FFF2-40B4-BE49-F238E27FC236}">
                  <a16:creationId xmlns:a16="http://schemas.microsoft.com/office/drawing/2014/main" id="{77F78D12-69C1-4EEB-8916-40BA69670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1019"/>
              <a:ext cx="1121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200">
                  <a:solidFill>
                    <a:srgbClr val="000066"/>
                  </a:solidFill>
                  <a:latin typeface="楷体_GB2312" pitchFamily="49" charset="-122"/>
                </a:rPr>
                <a:t>地址</a:t>
              </a:r>
            </a:p>
          </p:txBody>
        </p:sp>
        <p:sp>
          <p:nvSpPr>
            <p:cNvPr id="61473" name="Rectangle 42" descr="羊皮纸">
              <a:extLst>
                <a:ext uri="{FF2B5EF4-FFF2-40B4-BE49-F238E27FC236}">
                  <a16:creationId xmlns:a16="http://schemas.microsoft.com/office/drawing/2014/main" id="{880F462E-5A96-4586-A110-270B306BB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1019"/>
              <a:ext cx="648" cy="249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200">
                  <a:solidFill>
                    <a:srgbClr val="000066"/>
                  </a:solidFill>
                  <a:latin typeface="楷体_GB2312" pitchFamily="49" charset="-122"/>
                </a:rPr>
                <a:t>使能</a:t>
              </a:r>
            </a:p>
          </p:txBody>
        </p:sp>
        <p:sp>
          <p:nvSpPr>
            <p:cNvPr id="61474" name="Rectangle 43" descr="羊皮纸">
              <a:extLst>
                <a:ext uri="{FF2B5EF4-FFF2-40B4-BE49-F238E27FC236}">
                  <a16:creationId xmlns:a16="http://schemas.microsoft.com/office/drawing/2014/main" id="{F72F1C47-07A9-46CF-9A99-28DB750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731"/>
              <a:ext cx="654" cy="537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200">
                  <a:solidFill>
                    <a:srgbClr val="000066"/>
                  </a:solidFill>
                  <a:latin typeface="楷体_GB2312" pitchFamily="49" charset="-122"/>
                </a:rPr>
                <a:t>输出</a:t>
              </a:r>
            </a:p>
          </p:txBody>
        </p:sp>
        <p:sp>
          <p:nvSpPr>
            <p:cNvPr id="61475" name="Rectangle 44" descr="羊皮纸">
              <a:extLst>
                <a:ext uri="{FF2B5EF4-FFF2-40B4-BE49-F238E27FC236}">
                  <a16:creationId xmlns:a16="http://schemas.microsoft.com/office/drawing/2014/main" id="{373869D2-06A4-4813-85E4-33444235D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731"/>
              <a:ext cx="1769" cy="288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200">
                  <a:solidFill>
                    <a:srgbClr val="000066"/>
                  </a:solidFill>
                  <a:latin typeface="楷体_GB2312" pitchFamily="49" charset="-122"/>
                </a:rPr>
                <a:t>输      入</a:t>
              </a:r>
            </a:p>
          </p:txBody>
        </p:sp>
        <p:sp>
          <p:nvSpPr>
            <p:cNvPr id="61476" name="Line 45" descr="羊皮纸">
              <a:extLst>
                <a:ext uri="{FF2B5EF4-FFF2-40B4-BE49-F238E27FC236}">
                  <a16:creationId xmlns:a16="http://schemas.microsoft.com/office/drawing/2014/main" id="{016042F6-6C2B-444C-B311-FC850358C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" y="731"/>
              <a:ext cx="242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7" name="Line 46" descr="羊皮纸">
              <a:extLst>
                <a:ext uri="{FF2B5EF4-FFF2-40B4-BE49-F238E27FC236}">
                  <a16:creationId xmlns:a16="http://schemas.microsoft.com/office/drawing/2014/main" id="{04C4FF1E-3AC0-45E3-A023-5190D7147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" y="2792"/>
              <a:ext cx="242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8" name="Line 47" descr="羊皮纸">
              <a:extLst>
                <a:ext uri="{FF2B5EF4-FFF2-40B4-BE49-F238E27FC236}">
                  <a16:creationId xmlns:a16="http://schemas.microsoft.com/office/drawing/2014/main" id="{AEF33B62-D675-48D4-83F4-95BEE1039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" y="731"/>
              <a:ext cx="0" cy="79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9" name="Line 48" descr="羊皮纸">
              <a:extLst>
                <a:ext uri="{FF2B5EF4-FFF2-40B4-BE49-F238E27FC236}">
                  <a16:creationId xmlns:a16="http://schemas.microsoft.com/office/drawing/2014/main" id="{D3528D71-4D33-4AEA-A23C-77B10E9AE7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7" y="731"/>
              <a:ext cx="0" cy="53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0" name="Line 49" descr="羊皮纸">
              <a:extLst>
                <a:ext uri="{FF2B5EF4-FFF2-40B4-BE49-F238E27FC236}">
                  <a16:creationId xmlns:a16="http://schemas.microsoft.com/office/drawing/2014/main" id="{240DE398-DD4B-4AB4-A251-76720C277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7" y="754"/>
              <a:ext cx="0" cy="2038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1" name="Line 50" descr="羊皮纸">
              <a:extLst>
                <a:ext uri="{FF2B5EF4-FFF2-40B4-BE49-F238E27FC236}">
                  <a16:creationId xmlns:a16="http://schemas.microsoft.com/office/drawing/2014/main" id="{4C478FFC-D50C-4B8E-B806-02F9169DF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" y="1268"/>
              <a:ext cx="0" cy="27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2" name="Line 51" descr="羊皮纸">
              <a:extLst>
                <a:ext uri="{FF2B5EF4-FFF2-40B4-BE49-F238E27FC236}">
                  <a16:creationId xmlns:a16="http://schemas.microsoft.com/office/drawing/2014/main" id="{54C2C15E-04D6-4743-9B1B-912E4DD745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" y="1547"/>
              <a:ext cx="0" cy="1245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3" name="Line 52" descr="紫色网格">
              <a:extLst>
                <a:ext uri="{FF2B5EF4-FFF2-40B4-BE49-F238E27FC236}">
                  <a16:creationId xmlns:a16="http://schemas.microsoft.com/office/drawing/2014/main" id="{0EF855A3-912E-4AA6-B0F6-B45A389DF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" y="1499"/>
              <a:ext cx="24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4" name="Line 53" descr="紫色网格">
              <a:extLst>
                <a:ext uri="{FF2B5EF4-FFF2-40B4-BE49-F238E27FC236}">
                  <a16:creationId xmlns:a16="http://schemas.microsoft.com/office/drawing/2014/main" id="{57D3D93D-78BC-4D5A-813F-E347A42D1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8" y="751"/>
              <a:ext cx="0" cy="20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5" name="Line 54" descr="紫色网格">
              <a:extLst>
                <a:ext uri="{FF2B5EF4-FFF2-40B4-BE49-F238E27FC236}">
                  <a16:creationId xmlns:a16="http://schemas.microsoft.com/office/drawing/2014/main" id="{F33B396E-E6AA-4750-A869-940DA9D79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6" y="1067"/>
              <a:ext cx="17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6" name="Line 55" descr="紫色网格">
              <a:extLst>
                <a:ext uri="{FF2B5EF4-FFF2-40B4-BE49-F238E27FC236}">
                  <a16:creationId xmlns:a16="http://schemas.microsoft.com/office/drawing/2014/main" id="{8469601E-07BE-465E-862E-D34BCA959E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9" y="1061"/>
              <a:ext cx="5" cy="17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7" name="Text Box 56">
              <a:extLst>
                <a:ext uri="{FF2B5EF4-FFF2-40B4-BE49-F238E27FC236}">
                  <a16:creationId xmlns:a16="http://schemas.microsoft.com/office/drawing/2014/main" id="{D298B9D7-F218-4047-A05E-C2172CA73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" y="347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楷体_GB2312" pitchFamily="49" charset="-122"/>
                </a:rPr>
                <a:t>功能表</a:t>
              </a:r>
            </a:p>
          </p:txBody>
        </p:sp>
        <p:sp>
          <p:nvSpPr>
            <p:cNvPr id="61488" name="Text Box 57">
              <a:extLst>
                <a:ext uri="{FF2B5EF4-FFF2-40B4-BE49-F238E27FC236}">
                  <a16:creationId xmlns:a16="http://schemas.microsoft.com/office/drawing/2014/main" id="{BFDF9603-0589-4A8F-8E0F-C52ACB03A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739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0	0	0	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1489" name="Text Box 58">
              <a:extLst>
                <a:ext uri="{FF2B5EF4-FFF2-40B4-BE49-F238E27FC236}">
                  <a16:creationId xmlns:a16="http://schemas.microsoft.com/office/drawing/2014/main" id="{1790EB35-AADD-408C-9351-D20F83C0F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979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0	0	1	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490" name="Text Box 59">
              <a:extLst>
                <a:ext uri="{FF2B5EF4-FFF2-40B4-BE49-F238E27FC236}">
                  <a16:creationId xmlns:a16="http://schemas.microsoft.com/office/drawing/2014/main" id="{4EC01E87-EF0F-47CB-B22B-A245C95A1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219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0	1	0	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491" name="Text Box 60">
              <a:extLst>
                <a:ext uri="{FF2B5EF4-FFF2-40B4-BE49-F238E27FC236}">
                  <a16:creationId xmlns:a16="http://schemas.microsoft.com/office/drawing/2014/main" id="{074121FA-EE46-485F-B844-AD91FE0A8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459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0	1	1	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1492" name="Line 62">
              <a:extLst>
                <a:ext uri="{FF2B5EF4-FFF2-40B4-BE49-F238E27FC236}">
                  <a16:creationId xmlns:a16="http://schemas.microsoft.com/office/drawing/2014/main" id="{C123ED9C-FB7B-4304-A531-7B746683F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129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93" name="Line 65" descr="紫色网格">
              <a:extLst>
                <a:ext uri="{FF2B5EF4-FFF2-40B4-BE49-F238E27FC236}">
                  <a16:creationId xmlns:a16="http://schemas.microsoft.com/office/drawing/2014/main" id="{451DAA83-EFE7-41A8-8527-4B1A8F1E1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253"/>
              <a:ext cx="181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94" name="Line 66" descr="紫色网格">
              <a:extLst>
                <a:ext uri="{FF2B5EF4-FFF2-40B4-BE49-F238E27FC236}">
                  <a16:creationId xmlns:a16="http://schemas.microsoft.com/office/drawing/2014/main" id="{A49909FD-A817-4513-A01D-CD38628A06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7" y="1253"/>
              <a:ext cx="4" cy="15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4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4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4">
            <a:extLst>
              <a:ext uri="{FF2B5EF4-FFF2-40B4-BE49-F238E27FC236}">
                <a16:creationId xmlns:a16="http://schemas.microsoft.com/office/drawing/2014/main" id="{ACFB52E0-F10E-4A6B-B628-10EC1CE91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14425"/>
            <a:ext cx="2544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74LS151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功能框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图</a:t>
            </a:r>
          </a:p>
        </p:txBody>
      </p:sp>
      <p:grpSp>
        <p:nvGrpSpPr>
          <p:cNvPr id="62467" name="Group 42">
            <a:extLst>
              <a:ext uri="{FF2B5EF4-FFF2-40B4-BE49-F238E27FC236}">
                <a16:creationId xmlns:a16="http://schemas.microsoft.com/office/drawing/2014/main" id="{03C71261-9070-4834-B88C-D4DDBB807569}"/>
              </a:ext>
            </a:extLst>
          </p:cNvPr>
          <p:cNvGrpSpPr>
            <a:grpSpLocks/>
          </p:cNvGrpSpPr>
          <p:nvPr/>
        </p:nvGrpSpPr>
        <p:grpSpPr bwMode="auto">
          <a:xfrm>
            <a:off x="738188" y="1617663"/>
            <a:ext cx="3332162" cy="3389312"/>
            <a:chOff x="1610" y="1667"/>
            <a:chExt cx="2351" cy="2289"/>
          </a:xfrm>
        </p:grpSpPr>
        <p:sp>
          <p:nvSpPr>
            <p:cNvPr id="62568" name="Line 6">
              <a:extLst>
                <a:ext uri="{FF2B5EF4-FFF2-40B4-BE49-F238E27FC236}">
                  <a16:creationId xmlns:a16="http://schemas.microsoft.com/office/drawing/2014/main" id="{038E76CB-0DFA-4D55-99E3-692E2A417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4" y="3316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69" name="Rectangle 7">
              <a:extLst>
                <a:ext uri="{FF2B5EF4-FFF2-40B4-BE49-F238E27FC236}">
                  <a16:creationId xmlns:a16="http://schemas.microsoft.com/office/drawing/2014/main" id="{8BF31D6C-6269-45BA-8C91-07A3D5BA8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" y="1716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62570" name="Rectangle 8">
              <a:extLst>
                <a:ext uri="{FF2B5EF4-FFF2-40B4-BE49-F238E27FC236}">
                  <a16:creationId xmlns:a16="http://schemas.microsoft.com/office/drawing/2014/main" id="{2E11F5E8-BF4B-420E-991B-7E877AF61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1773"/>
              <a:ext cx="890" cy="1691"/>
            </a:xfrm>
            <a:prstGeom prst="rect">
              <a:avLst/>
            </a:prstGeom>
            <a:noFill/>
            <a:ln w="381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62571" name="Text Box 9">
              <a:extLst>
                <a:ext uri="{FF2B5EF4-FFF2-40B4-BE49-F238E27FC236}">
                  <a16:creationId xmlns:a16="http://schemas.microsoft.com/office/drawing/2014/main" id="{DDB1039C-557A-4214-AD84-4E8889089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667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i="1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62572" name="Text Box 10">
              <a:extLst>
                <a:ext uri="{FF2B5EF4-FFF2-40B4-BE49-F238E27FC236}">
                  <a16:creationId xmlns:a16="http://schemas.microsoft.com/office/drawing/2014/main" id="{22CD63E8-DADB-4E2D-95AB-A1A51C95E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0" y="2174"/>
              <a:ext cx="24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573" name="Text Box 11">
              <a:extLst>
                <a:ext uri="{FF2B5EF4-FFF2-40B4-BE49-F238E27FC236}">
                  <a16:creationId xmlns:a16="http://schemas.microsoft.com/office/drawing/2014/main" id="{1DCE4C55-8DB2-4CB9-9031-3BF176562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7" y="2591"/>
              <a:ext cx="232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574" name="Text Box 12">
              <a:extLst>
                <a:ext uri="{FF2B5EF4-FFF2-40B4-BE49-F238E27FC236}">
                  <a16:creationId xmlns:a16="http://schemas.microsoft.com/office/drawing/2014/main" id="{9DF9FB78-A779-4E06-9F20-191116D60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210"/>
              <a:ext cx="25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2575" name="Text Box 13">
              <a:extLst>
                <a:ext uri="{FF2B5EF4-FFF2-40B4-BE49-F238E27FC236}">
                  <a16:creationId xmlns:a16="http://schemas.microsoft.com/office/drawing/2014/main" id="{FEA89AF9-AEBB-4777-A2BC-B5C3849652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392" y="2326"/>
              <a:ext cx="841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66"/>
                  </a:solidFill>
                  <a:latin typeface="楷体_GB2312" pitchFamily="49" charset="-122"/>
                </a:rPr>
                <a:t>74</a:t>
              </a:r>
              <a:r>
                <a:rPr lang="en-US" altLang="zh-CN" sz="1800">
                  <a:solidFill>
                    <a:srgbClr val="000066"/>
                  </a:solidFill>
                  <a:latin typeface="Times New Roman" panose="02020603050405020304" pitchFamily="18" charset="0"/>
                </a:rPr>
                <a:t>HC</a:t>
              </a:r>
              <a:r>
                <a:rPr lang="en-US" altLang="zh-CN" sz="1800">
                  <a:solidFill>
                    <a:srgbClr val="000066"/>
                  </a:solidFill>
                  <a:latin typeface="楷体_GB2312" pitchFamily="49" charset="-122"/>
                </a:rPr>
                <a:t>151</a:t>
              </a:r>
            </a:p>
          </p:txBody>
        </p:sp>
        <p:sp>
          <p:nvSpPr>
            <p:cNvPr id="62576" name="Oval 14">
              <a:extLst>
                <a:ext uri="{FF2B5EF4-FFF2-40B4-BE49-F238E27FC236}">
                  <a16:creationId xmlns:a16="http://schemas.microsoft.com/office/drawing/2014/main" id="{96E7DCE3-714C-4507-BC54-C2622EFE1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3261"/>
              <a:ext cx="101" cy="10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62577" name="Text Box 15">
              <a:extLst>
                <a:ext uri="{FF2B5EF4-FFF2-40B4-BE49-F238E27FC236}">
                  <a16:creationId xmlns:a16="http://schemas.microsoft.com/office/drawing/2014/main" id="{19549DFA-F4BF-44DA-8E38-0D6E7C043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854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i="1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2578" name="Text Box 16">
              <a:extLst>
                <a:ext uri="{FF2B5EF4-FFF2-40B4-BE49-F238E27FC236}">
                  <a16:creationId xmlns:a16="http://schemas.microsoft.com/office/drawing/2014/main" id="{16B03494-EC0B-4D8A-B5A1-C92AF0B70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040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i="1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2579" name="Text Box 17">
              <a:extLst>
                <a:ext uri="{FF2B5EF4-FFF2-40B4-BE49-F238E27FC236}">
                  <a16:creationId xmlns:a16="http://schemas.microsoft.com/office/drawing/2014/main" id="{2676904B-AA9E-4DEC-B948-E6B470F06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227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i="1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2580" name="Text Box 18">
              <a:extLst>
                <a:ext uri="{FF2B5EF4-FFF2-40B4-BE49-F238E27FC236}">
                  <a16:creationId xmlns:a16="http://schemas.microsoft.com/office/drawing/2014/main" id="{0D205E57-84ED-40DC-B354-A95B569FE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413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i="1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581" name="Text Box 19">
              <a:extLst>
                <a:ext uri="{FF2B5EF4-FFF2-40B4-BE49-F238E27FC236}">
                  <a16:creationId xmlns:a16="http://schemas.microsoft.com/office/drawing/2014/main" id="{8A240113-CBC3-4E7D-9580-675FD11A2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600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i="1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2582" name="Text Box 20">
              <a:extLst>
                <a:ext uri="{FF2B5EF4-FFF2-40B4-BE49-F238E27FC236}">
                  <a16:creationId xmlns:a16="http://schemas.microsoft.com/office/drawing/2014/main" id="{0513C616-2020-4D6D-BE91-7D0979536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786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2583" name="Text Box 21">
              <a:extLst>
                <a:ext uri="{FF2B5EF4-FFF2-40B4-BE49-F238E27FC236}">
                  <a16:creationId xmlns:a16="http://schemas.microsoft.com/office/drawing/2014/main" id="{EBBF8CC9-179F-4EE0-84B3-718543453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972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2584" name="Line 22">
              <a:extLst>
                <a:ext uri="{FF2B5EF4-FFF2-40B4-BE49-F238E27FC236}">
                  <a16:creationId xmlns:a16="http://schemas.microsoft.com/office/drawing/2014/main" id="{CFCAB3B9-DB1F-437C-BD66-4D5A3C5E0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6" y="1887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85" name="Line 23">
              <a:extLst>
                <a:ext uri="{FF2B5EF4-FFF2-40B4-BE49-F238E27FC236}">
                  <a16:creationId xmlns:a16="http://schemas.microsoft.com/office/drawing/2014/main" id="{F874AE0B-8224-449E-AFD1-81CC5EA3F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206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86" name="Line 24">
              <a:extLst>
                <a:ext uri="{FF2B5EF4-FFF2-40B4-BE49-F238E27FC236}">
                  <a16:creationId xmlns:a16="http://schemas.microsoft.com/office/drawing/2014/main" id="{029035AB-7DA8-4031-989C-78C42E60C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2250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87" name="Line 25">
              <a:extLst>
                <a:ext uri="{FF2B5EF4-FFF2-40B4-BE49-F238E27FC236}">
                  <a16:creationId xmlns:a16="http://schemas.microsoft.com/office/drawing/2014/main" id="{17EDE777-A41A-474F-85C6-8AA578EAA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2454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88" name="Line 26">
              <a:extLst>
                <a:ext uri="{FF2B5EF4-FFF2-40B4-BE49-F238E27FC236}">
                  <a16:creationId xmlns:a16="http://schemas.microsoft.com/office/drawing/2014/main" id="{78F76110-FADF-4415-B01C-568E9F626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2636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89" name="Line 27">
              <a:extLst>
                <a:ext uri="{FF2B5EF4-FFF2-40B4-BE49-F238E27FC236}">
                  <a16:creationId xmlns:a16="http://schemas.microsoft.com/office/drawing/2014/main" id="{EC9C0EF5-B05A-4312-BE9F-B0EEE5383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2795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0" name="Line 28">
              <a:extLst>
                <a:ext uri="{FF2B5EF4-FFF2-40B4-BE49-F238E27FC236}">
                  <a16:creationId xmlns:a16="http://schemas.microsoft.com/office/drawing/2014/main" id="{175AAF4C-96B5-4DF1-86FC-3DC7F7D1D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6" y="3158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1" name="Line 29">
              <a:extLst>
                <a:ext uri="{FF2B5EF4-FFF2-40B4-BE49-F238E27FC236}">
                  <a16:creationId xmlns:a16="http://schemas.microsoft.com/office/drawing/2014/main" id="{94FFDB1E-D3C2-4CCB-9AF1-D2BA8CE8E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299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2" name="Line 30">
              <a:extLst>
                <a:ext uri="{FF2B5EF4-FFF2-40B4-BE49-F238E27FC236}">
                  <a16:creationId xmlns:a16="http://schemas.microsoft.com/office/drawing/2014/main" id="{7AED98FA-3E00-4C65-AB4F-4D47AC668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2341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3" name="Line 31">
              <a:extLst>
                <a:ext uri="{FF2B5EF4-FFF2-40B4-BE49-F238E27FC236}">
                  <a16:creationId xmlns:a16="http://schemas.microsoft.com/office/drawing/2014/main" id="{77602EC9-A0CD-4685-A197-5A8DD49E8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6" y="2704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4" name="Line 32">
              <a:extLst>
                <a:ext uri="{FF2B5EF4-FFF2-40B4-BE49-F238E27FC236}">
                  <a16:creationId xmlns:a16="http://schemas.microsoft.com/office/drawing/2014/main" id="{9C520665-1911-4075-B36A-0DDA6158E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3248"/>
              <a:ext cx="1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5" name="Line 33">
              <a:extLst>
                <a:ext uri="{FF2B5EF4-FFF2-40B4-BE49-F238E27FC236}">
                  <a16:creationId xmlns:a16="http://schemas.microsoft.com/office/drawing/2014/main" id="{20FD7FF2-089B-4013-8596-9092B2D30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2613"/>
              <a:ext cx="1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6" name="Text Box 34">
              <a:extLst>
                <a:ext uri="{FF2B5EF4-FFF2-40B4-BE49-F238E27FC236}">
                  <a16:creationId xmlns:a16="http://schemas.microsoft.com/office/drawing/2014/main" id="{42714CA7-15EB-4E88-8230-49C0B0B29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3656"/>
              <a:ext cx="29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0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2597" name="Line 35">
              <a:extLst>
                <a:ext uri="{FF2B5EF4-FFF2-40B4-BE49-F238E27FC236}">
                  <a16:creationId xmlns:a16="http://schemas.microsoft.com/office/drawing/2014/main" id="{B8472224-8C11-4DC4-8D5C-3B41CA328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0" y="3452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8" name="Line 36">
              <a:extLst>
                <a:ext uri="{FF2B5EF4-FFF2-40B4-BE49-F238E27FC236}">
                  <a16:creationId xmlns:a16="http://schemas.microsoft.com/office/drawing/2014/main" id="{42E07766-07E4-4E08-B459-4460BA01C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0" y="3452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9" name="Line 37">
              <a:extLst>
                <a:ext uri="{FF2B5EF4-FFF2-40B4-BE49-F238E27FC236}">
                  <a16:creationId xmlns:a16="http://schemas.microsoft.com/office/drawing/2014/main" id="{B5806C46-5296-4850-B4BD-C9E5BB1D7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9" y="3452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600" name="Text Box 38">
              <a:extLst>
                <a:ext uri="{FF2B5EF4-FFF2-40B4-BE49-F238E27FC236}">
                  <a16:creationId xmlns:a16="http://schemas.microsoft.com/office/drawing/2014/main" id="{26DADD0C-8EF5-4462-AF9B-387724C8F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1" y="3663"/>
              <a:ext cx="29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0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2601" name="Text Box 39">
              <a:extLst>
                <a:ext uri="{FF2B5EF4-FFF2-40B4-BE49-F238E27FC236}">
                  <a16:creationId xmlns:a16="http://schemas.microsoft.com/office/drawing/2014/main" id="{0DCEA0F3-CF85-477E-9C5F-1A9D76B3C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3" y="3686"/>
              <a:ext cx="29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0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62468" name="Rectangle 40">
            <a:extLst>
              <a:ext uri="{FF2B5EF4-FFF2-40B4-BE49-F238E27FC236}">
                <a16:creationId xmlns:a16="http://schemas.microsoft.com/office/drawing/2014/main" id="{ACBA6936-BBD1-416C-8EEC-3F74A3395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433388"/>
            <a:ext cx="3770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、集成电路数据选择器</a:t>
            </a:r>
            <a:endParaRPr kumimoji="1" lang="zh-CN" altLang="en-US" sz="32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69" name="Rectangle 41">
            <a:extLst>
              <a:ext uri="{FF2B5EF4-FFF2-40B4-BE49-F238E27FC236}">
                <a16:creationId xmlns:a16="http://schemas.microsoft.com/office/drawing/2014/main" id="{E8C5C39D-71A8-4A43-B11E-F67F0D35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825" y="433388"/>
            <a:ext cx="34845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8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选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数据选择器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74LS151</a:t>
            </a:r>
            <a:endParaRPr kumimoji="1" lang="en-US" altLang="zh-CN" sz="32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0" name="Rectangle 81">
            <a:extLst>
              <a:ext uri="{FF2B5EF4-FFF2-40B4-BE49-F238E27FC236}">
                <a16:creationId xmlns:a16="http://schemas.microsoft.com/office/drawing/2014/main" id="{C0C0C6B7-8B76-41DB-BD39-E91DFDFAC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100" y="1063625"/>
            <a:ext cx="35718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bIns="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74LS151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的功能表</a:t>
            </a: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9F8CD707-27F6-4EBE-BD5C-F6EB4AA7F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179763"/>
            <a:ext cx="719138" cy="3182937"/>
          </a:xfrm>
          <a:prstGeom prst="rect">
            <a:avLst/>
          </a:prstGeom>
          <a:solidFill>
            <a:srgbClr val="FFFF00">
              <a:alpha val="1803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562CC09F-96D7-4178-8E00-D0728CC85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6225" y="3108325"/>
            <a:ext cx="2314575" cy="3240088"/>
          </a:xfrm>
          <a:prstGeom prst="rect">
            <a:avLst/>
          </a:prstGeom>
          <a:solidFill>
            <a:srgbClr val="ED77DF">
              <a:alpha val="1803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002710D-0DEC-47D7-AFA4-7630DD6AB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789238"/>
            <a:ext cx="3576638" cy="333375"/>
          </a:xfrm>
          <a:prstGeom prst="rect">
            <a:avLst/>
          </a:prstGeom>
          <a:solidFill>
            <a:srgbClr val="99CCFF">
              <a:alpha val="1803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4" name="Group 103">
            <a:extLst>
              <a:ext uri="{FF2B5EF4-FFF2-40B4-BE49-F238E27FC236}">
                <a16:creationId xmlns:a16="http://schemas.microsoft.com/office/drawing/2014/main" id="{2A7EB540-6801-48E9-8D89-3D648EE166CE}"/>
              </a:ext>
            </a:extLst>
          </p:cNvPr>
          <p:cNvGraphicFramePr>
            <a:graphicFrameLocks noGrp="1"/>
          </p:cNvGraphicFramePr>
          <p:nvPr/>
        </p:nvGraphicFramePr>
        <p:xfrm>
          <a:off x="4086225" y="1571625"/>
          <a:ext cx="3578225" cy="4810125"/>
        </p:xfrm>
        <a:graphic>
          <a:graphicData uri="http://schemas.openxmlformats.org/drawingml/2006/table">
            <a:tbl>
              <a:tblPr/>
              <a:tblGrid>
                <a:gridCol w="777619">
                  <a:extLst>
                    <a:ext uri="{9D8B030D-6E8A-4147-A177-3AD203B41FA5}">
                      <a16:colId xmlns:a16="http://schemas.microsoft.com/office/drawing/2014/main" val="2404926958"/>
                    </a:ext>
                  </a:extLst>
                </a:gridCol>
                <a:gridCol w="470583">
                  <a:extLst>
                    <a:ext uri="{9D8B030D-6E8A-4147-A177-3AD203B41FA5}">
                      <a16:colId xmlns:a16="http://schemas.microsoft.com/office/drawing/2014/main" val="2963488266"/>
                    </a:ext>
                  </a:extLst>
                </a:gridCol>
                <a:gridCol w="473668">
                  <a:extLst>
                    <a:ext uri="{9D8B030D-6E8A-4147-A177-3AD203B41FA5}">
                      <a16:colId xmlns:a16="http://schemas.microsoft.com/office/drawing/2014/main" val="397003048"/>
                    </a:ext>
                  </a:extLst>
                </a:gridCol>
                <a:gridCol w="473669">
                  <a:extLst>
                    <a:ext uri="{9D8B030D-6E8A-4147-A177-3AD203B41FA5}">
                      <a16:colId xmlns:a16="http://schemas.microsoft.com/office/drawing/2014/main" val="3583101230"/>
                    </a:ext>
                  </a:extLst>
                </a:gridCol>
                <a:gridCol w="779161">
                  <a:extLst>
                    <a:ext uri="{9D8B030D-6E8A-4147-A177-3AD203B41FA5}">
                      <a16:colId xmlns:a16="http://schemas.microsoft.com/office/drawing/2014/main" val="339055887"/>
                    </a:ext>
                  </a:extLst>
                </a:gridCol>
                <a:gridCol w="603524">
                  <a:extLst>
                    <a:ext uri="{9D8B030D-6E8A-4147-A177-3AD203B41FA5}">
                      <a16:colId xmlns:a16="http://schemas.microsoft.com/office/drawing/2014/main" val="2110476273"/>
                    </a:ext>
                  </a:extLst>
                </a:gridCol>
              </a:tblGrid>
              <a:tr h="396211">
                <a:tc gridSpan="4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   入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   出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662654"/>
                  </a:ext>
                </a:extLst>
              </a:tr>
              <a:tr h="39174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使能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选     择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487474"/>
                  </a:ext>
                </a:extLst>
              </a:tr>
              <a:tr h="39174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08673"/>
                  </a:ext>
                </a:extLst>
              </a:tr>
              <a:tr h="39621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93386"/>
                  </a:ext>
                </a:extLst>
              </a:tr>
              <a:tr h="39621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179884"/>
                  </a:ext>
                </a:extLst>
              </a:tr>
              <a:tr h="39621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623503"/>
                  </a:ext>
                </a:extLst>
              </a:tr>
              <a:tr h="39621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141649"/>
                  </a:ext>
                </a:extLst>
              </a:tr>
              <a:tr h="41591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430336"/>
                  </a:ext>
                </a:extLst>
              </a:tr>
              <a:tr h="39621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472525"/>
                  </a:ext>
                </a:extLst>
              </a:tr>
              <a:tr h="39621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550444"/>
                  </a:ext>
                </a:extLst>
              </a:tr>
              <a:tr h="44102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731053"/>
                  </a:ext>
                </a:extLst>
              </a:tr>
              <a:tr h="39621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46" marR="91446" marT="45711" marB="45711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1446" marR="91446" marT="45711" marB="45711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633914"/>
                  </a:ext>
                </a:extLst>
              </a:tr>
            </a:tbl>
          </a:graphicData>
        </a:graphic>
      </p:graphicFrame>
      <p:sp>
        <p:nvSpPr>
          <p:cNvPr id="62543" name="Line 76">
            <a:extLst>
              <a:ext uri="{FF2B5EF4-FFF2-40B4-BE49-F238E27FC236}">
                <a16:creationId xmlns:a16="http://schemas.microsoft.com/office/drawing/2014/main" id="{E8279522-C3F3-4031-B165-45DC119250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679700"/>
            <a:ext cx="3549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44" name="Line 77">
            <a:extLst>
              <a:ext uri="{FF2B5EF4-FFF2-40B4-BE49-F238E27FC236}">
                <a16:creationId xmlns:a16="http://schemas.microsoft.com/office/drawing/2014/main" id="{82F8D81B-AE47-4786-A867-6279629D84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1588" y="1571625"/>
            <a:ext cx="9525" cy="4791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45" name="Line 78">
            <a:extLst>
              <a:ext uri="{FF2B5EF4-FFF2-40B4-BE49-F238E27FC236}">
                <a16:creationId xmlns:a16="http://schemas.microsoft.com/office/drawing/2014/main" id="{778B6191-D4E4-4838-95D9-7615615D5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86225" y="1960563"/>
            <a:ext cx="3578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46" name="Line 79">
            <a:extLst>
              <a:ext uri="{FF2B5EF4-FFF2-40B4-BE49-F238E27FC236}">
                <a16:creationId xmlns:a16="http://schemas.microsoft.com/office/drawing/2014/main" id="{D0194CAE-5A83-4B55-A48B-C3014430F9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5350" y="2019300"/>
            <a:ext cx="33338" cy="4362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47" name="Line 80">
            <a:extLst>
              <a:ext uri="{FF2B5EF4-FFF2-40B4-BE49-F238E27FC236}">
                <a16:creationId xmlns:a16="http://schemas.microsoft.com/office/drawing/2014/main" id="{0040D1C0-14BD-484B-9D17-F79FD3A10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6925" y="2008188"/>
            <a:ext cx="9525" cy="43894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2548" name="Group 82">
            <a:extLst>
              <a:ext uri="{FF2B5EF4-FFF2-40B4-BE49-F238E27FC236}">
                <a16:creationId xmlns:a16="http://schemas.microsoft.com/office/drawing/2014/main" id="{B5A16BBC-C7BF-4D70-8772-7A92ADDA4C8E}"/>
              </a:ext>
            </a:extLst>
          </p:cNvPr>
          <p:cNvGrpSpPr>
            <a:grpSpLocks/>
          </p:cNvGrpSpPr>
          <p:nvPr/>
        </p:nvGrpSpPr>
        <p:grpSpPr bwMode="auto">
          <a:xfrm>
            <a:off x="7178675" y="3182938"/>
            <a:ext cx="414338" cy="3170237"/>
            <a:chOff x="5414" y="2059"/>
            <a:chExt cx="261" cy="1997"/>
          </a:xfrm>
        </p:grpSpPr>
        <p:graphicFrame>
          <p:nvGraphicFramePr>
            <p:cNvPr id="62559" name="Object 83">
              <a:extLst>
                <a:ext uri="{FF2B5EF4-FFF2-40B4-BE49-F238E27FC236}">
                  <a16:creationId xmlns:a16="http://schemas.microsoft.com/office/drawing/2014/main" id="{310E2C8D-620B-4B94-AAD1-C95BBAAE11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49" y="2059"/>
            <a:ext cx="185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2" name="公式" r:id="rId3" imgW="152342" imgH="190449" progId="Equation.3">
                    <p:embed/>
                  </p:oleObj>
                </mc:Choice>
                <mc:Fallback>
                  <p:oleObj name="公式" r:id="rId3" imgW="152342" imgH="190449" progId="Equation.3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9" y="2059"/>
                          <a:ext cx="185" cy="228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alpha val="18039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60" name="Object 84">
              <a:extLst>
                <a:ext uri="{FF2B5EF4-FFF2-40B4-BE49-F238E27FC236}">
                  <a16:creationId xmlns:a16="http://schemas.microsoft.com/office/drawing/2014/main" id="{414500AD-8673-48DD-A0AD-500BE7E942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37" y="2321"/>
            <a:ext cx="185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3" name="公式" r:id="rId5" imgW="152342" imgH="181065" progId="Equation.3">
                    <p:embed/>
                  </p:oleObj>
                </mc:Choice>
                <mc:Fallback>
                  <p:oleObj name="公式" r:id="rId5" imgW="152342" imgH="181065" progId="Equation.3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7" y="2321"/>
                          <a:ext cx="185" cy="216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alpha val="18039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61" name="Object 85">
              <a:extLst>
                <a:ext uri="{FF2B5EF4-FFF2-40B4-BE49-F238E27FC236}">
                  <a16:creationId xmlns:a16="http://schemas.microsoft.com/office/drawing/2014/main" id="{1BFC7B6A-2AD2-4108-A839-B4F07D292B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37" y="2570"/>
            <a:ext cx="19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4" name="公式" r:id="rId7" imgW="171428" imgH="181065" progId="Equation.3">
                    <p:embed/>
                  </p:oleObj>
                </mc:Choice>
                <mc:Fallback>
                  <p:oleObj name="公式" r:id="rId7" imgW="171428" imgH="181065" progId="Equation.3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7" y="2570"/>
                          <a:ext cx="196" cy="216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alpha val="18039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62" name="Object 86">
              <a:extLst>
                <a:ext uri="{FF2B5EF4-FFF2-40B4-BE49-F238E27FC236}">
                  <a16:creationId xmlns:a16="http://schemas.microsoft.com/office/drawing/2014/main" id="{2D41A733-7B64-492A-A6EB-92A53C821A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37" y="2807"/>
            <a:ext cx="19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5" name="公式" r:id="rId9" imgW="171428" imgH="190449" progId="Equation.3">
                    <p:embed/>
                  </p:oleObj>
                </mc:Choice>
                <mc:Fallback>
                  <p:oleObj name="公式" r:id="rId9" imgW="171428" imgH="190449" progId="Equation.3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7" y="2807"/>
                          <a:ext cx="196" cy="228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alpha val="18039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63" name="Object 87">
              <a:extLst>
                <a:ext uri="{FF2B5EF4-FFF2-40B4-BE49-F238E27FC236}">
                  <a16:creationId xmlns:a16="http://schemas.microsoft.com/office/drawing/2014/main" id="{F8D4CE2C-D340-45CC-848E-BD078D0A54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37" y="3069"/>
            <a:ext cx="185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6" name="公式" r:id="rId11" imgW="152342" imgH="181065" progId="Equation.3">
                    <p:embed/>
                  </p:oleObj>
                </mc:Choice>
                <mc:Fallback>
                  <p:oleObj name="公式" r:id="rId11" imgW="152342" imgH="181065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7" y="3069"/>
                          <a:ext cx="185" cy="216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alpha val="18039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64" name="Object 88">
              <a:extLst>
                <a:ext uri="{FF2B5EF4-FFF2-40B4-BE49-F238E27FC236}">
                  <a16:creationId xmlns:a16="http://schemas.microsoft.com/office/drawing/2014/main" id="{FF744180-21ED-4046-A482-F82F29669C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37" y="3306"/>
            <a:ext cx="185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7" name="公式" r:id="rId13" imgW="152342" imgH="190449" progId="Equation.3">
                    <p:embed/>
                  </p:oleObj>
                </mc:Choice>
                <mc:Fallback>
                  <p:oleObj name="公式" r:id="rId13" imgW="152342" imgH="190449" progId="Equation.3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7" y="3306"/>
                          <a:ext cx="185" cy="228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alpha val="18039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65" name="Object 89">
              <a:extLst>
                <a:ext uri="{FF2B5EF4-FFF2-40B4-BE49-F238E27FC236}">
                  <a16:creationId xmlns:a16="http://schemas.microsoft.com/office/drawing/2014/main" id="{FC62D123-3B58-49E2-B956-C508D55574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37" y="3579"/>
            <a:ext cx="185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8" name="公式" r:id="rId15" imgW="152342" imgH="190449" progId="Equation.3">
                    <p:embed/>
                  </p:oleObj>
                </mc:Choice>
                <mc:Fallback>
                  <p:oleObj name="公式" r:id="rId15" imgW="152342" imgH="190449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7" y="3579"/>
                          <a:ext cx="185" cy="228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alpha val="18039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66" name="Object 90">
              <a:extLst>
                <a:ext uri="{FF2B5EF4-FFF2-40B4-BE49-F238E27FC236}">
                  <a16:creationId xmlns:a16="http://schemas.microsoft.com/office/drawing/2014/main" id="{220F2F2E-1B72-4676-A02D-7416F5D297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37" y="3840"/>
            <a:ext cx="19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9" name="公式" r:id="rId17" imgW="171428" imgH="181065" progId="Equation.3">
                    <p:embed/>
                  </p:oleObj>
                </mc:Choice>
                <mc:Fallback>
                  <p:oleObj name="公式" r:id="rId17" imgW="171428" imgH="181065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7" y="3840"/>
                          <a:ext cx="196" cy="216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alpha val="18039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67" name="Rectangle 91">
              <a:extLst>
                <a:ext uri="{FF2B5EF4-FFF2-40B4-BE49-F238E27FC236}">
                  <a16:creationId xmlns:a16="http://schemas.microsoft.com/office/drawing/2014/main" id="{52D7384A-A28F-4AB9-9E75-FEF3B4D7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" y="2061"/>
              <a:ext cx="261" cy="1995"/>
            </a:xfrm>
            <a:prstGeom prst="rect">
              <a:avLst/>
            </a:prstGeom>
            <a:solidFill>
              <a:schemeClr val="tx2">
                <a:alpha val="1803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</a:endParaRPr>
            </a:p>
          </p:txBody>
        </p:sp>
      </p:grpSp>
      <p:sp>
        <p:nvSpPr>
          <p:cNvPr id="62549" name="Line 92">
            <a:extLst>
              <a:ext uri="{FF2B5EF4-FFF2-40B4-BE49-F238E27FC236}">
                <a16:creationId xmlns:a16="http://schemas.microsoft.com/office/drawing/2014/main" id="{81AD917C-4B65-47DC-82B5-5C5B788CCF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650" y="2185988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50" name="Line 100">
            <a:extLst>
              <a:ext uri="{FF2B5EF4-FFF2-40B4-BE49-F238E27FC236}">
                <a16:creationId xmlns:a16="http://schemas.microsoft.com/office/drawing/2014/main" id="{B121A508-9502-44A3-9504-61A779E4E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2925" y="2401888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2" name="Object 93">
            <a:extLst>
              <a:ext uri="{FF2B5EF4-FFF2-40B4-BE49-F238E27FC236}">
                <a16:creationId xmlns:a16="http://schemas.microsoft.com/office/drawing/2014/main" id="{AD5E56F1-0BBF-4565-AF28-C7DFF27D15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64513" y="1895475"/>
          <a:ext cx="363537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0" name="公式" r:id="rId19" imgW="2311400" imgH="673100" progId="Equation.3">
                  <p:embed/>
                </p:oleObj>
              </mc:Choice>
              <mc:Fallback>
                <p:oleObj name="公式" r:id="rId19" imgW="2311400" imgH="673100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4513" y="1895475"/>
                        <a:ext cx="3635375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94">
            <a:extLst>
              <a:ext uri="{FF2B5EF4-FFF2-40B4-BE49-F238E27FC236}">
                <a16:creationId xmlns:a16="http://schemas.microsoft.com/office/drawing/2014/main" id="{E2A2ADB7-AD13-4B69-9181-FE756CB931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23263" y="3697288"/>
          <a:ext cx="1943100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1" name="公式" r:id="rId21" imgW="761669" imgH="368140" progId="Equation.3">
                  <p:embed/>
                </p:oleObj>
              </mc:Choice>
              <mc:Fallback>
                <p:oleObj name="公式" r:id="rId21" imgW="761669" imgH="368140" progId="Equation.3">
                  <p:embed/>
                  <p:pic>
                    <p:nvPicPr>
                      <p:cNvPr id="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3263" y="3697288"/>
                        <a:ext cx="1943100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" name="Group 95">
            <a:extLst>
              <a:ext uri="{FF2B5EF4-FFF2-40B4-BE49-F238E27FC236}">
                <a16:creationId xmlns:a16="http://schemas.microsoft.com/office/drawing/2014/main" id="{F301E553-F9D2-41B6-93B5-C4FEDAF53B83}"/>
              </a:ext>
            </a:extLst>
          </p:cNvPr>
          <p:cNvGrpSpPr>
            <a:grpSpLocks/>
          </p:cNvGrpSpPr>
          <p:nvPr/>
        </p:nvGrpSpPr>
        <p:grpSpPr bwMode="auto">
          <a:xfrm>
            <a:off x="8429625" y="661988"/>
            <a:ext cx="3043238" cy="457200"/>
            <a:chOff x="-288" y="848"/>
            <a:chExt cx="2928" cy="288"/>
          </a:xfrm>
        </p:grpSpPr>
        <p:sp>
          <p:nvSpPr>
            <p:cNvPr id="62557" name="Rectangle 96">
              <a:extLst>
                <a:ext uri="{FF2B5EF4-FFF2-40B4-BE49-F238E27FC236}">
                  <a16:creationId xmlns:a16="http://schemas.microsoft.com/office/drawing/2014/main" id="{816E81D7-5124-4E41-BE58-DBF4BA9E2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88" y="848"/>
              <a:ext cx="29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Char char="•"/>
              </a:pP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当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=1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时，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Y=0 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                    </a:t>
              </a:r>
            </a:p>
          </p:txBody>
        </p:sp>
        <p:sp>
          <p:nvSpPr>
            <p:cNvPr id="62558" name="Line 97">
              <a:extLst>
                <a:ext uri="{FF2B5EF4-FFF2-40B4-BE49-F238E27FC236}">
                  <a16:creationId xmlns:a16="http://schemas.microsoft.com/office/drawing/2014/main" id="{F6FCDC8B-01DA-41CB-A9CD-3350B7D1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" y="913"/>
              <a:ext cx="2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" name="Group 104">
            <a:extLst>
              <a:ext uri="{FF2B5EF4-FFF2-40B4-BE49-F238E27FC236}">
                <a16:creationId xmlns:a16="http://schemas.microsoft.com/office/drawing/2014/main" id="{820BBBB8-FA75-4DF8-B336-77C583B3745E}"/>
              </a:ext>
            </a:extLst>
          </p:cNvPr>
          <p:cNvGrpSpPr>
            <a:grpSpLocks/>
          </p:cNvGrpSpPr>
          <p:nvPr/>
        </p:nvGrpSpPr>
        <p:grpSpPr bwMode="auto">
          <a:xfrm>
            <a:off x="8477250" y="1381125"/>
            <a:ext cx="2376488" cy="457200"/>
            <a:chOff x="158" y="1480"/>
            <a:chExt cx="1497" cy="288"/>
          </a:xfrm>
        </p:grpSpPr>
        <p:sp>
          <p:nvSpPr>
            <p:cNvPr id="62555" name="Rectangle 99">
              <a:extLst>
                <a:ext uri="{FF2B5EF4-FFF2-40B4-BE49-F238E27FC236}">
                  <a16:creationId xmlns:a16="http://schemas.microsoft.com/office/drawing/2014/main" id="{F1130862-E51D-4C2B-AC7B-DF9057C4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480"/>
              <a:ext cx="14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Char char="•"/>
              </a:pP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当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=0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时</a:t>
              </a:r>
            </a:p>
          </p:txBody>
        </p:sp>
        <p:sp>
          <p:nvSpPr>
            <p:cNvPr id="62556" name="Line 101">
              <a:extLst>
                <a:ext uri="{FF2B5EF4-FFF2-40B4-BE49-F238E27FC236}">
                  <a16:creationId xmlns:a16="http://schemas.microsoft.com/office/drawing/2014/main" id="{9AE36875-7B55-4741-9EEE-9298F4E2E8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" y="1525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>
            <a:extLst>
              <a:ext uri="{FF2B5EF4-FFF2-40B4-BE49-F238E27FC236}">
                <a16:creationId xmlns:a16="http://schemas.microsoft.com/office/drawing/2014/main" id="{04FE51F8-DE42-4746-A994-DF6D7CC4E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1127125"/>
            <a:ext cx="4973637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bIns="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</a:rPr>
              <a:t>①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数据选择器组成逻辑函数产生器</a:t>
            </a:r>
          </a:p>
        </p:txBody>
      </p:sp>
      <p:sp>
        <p:nvSpPr>
          <p:cNvPr id="416773" name="Text Box 5">
            <a:extLst>
              <a:ext uri="{FF2B5EF4-FFF2-40B4-BE49-F238E27FC236}">
                <a16:creationId xmlns:a16="http://schemas.microsoft.com/office/drawing/2014/main" id="{26CE0115-2C68-4CFE-B255-28E77EAAD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5668963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控制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就可得到不同的逻辑函数。</a:t>
            </a:r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AEE8C17A-166F-47B2-8225-6D6320AD6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385763"/>
            <a:ext cx="497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>
                <a:solidFill>
                  <a:srgbClr val="000099"/>
                </a:solidFill>
                <a:latin typeface="楷体_GB2312" pitchFamily="49" charset="-122"/>
              </a:rPr>
              <a:t>3</a:t>
            </a:r>
            <a:r>
              <a:rPr kumimoji="1" lang="zh-CN" altLang="en-US" sz="2800">
                <a:solidFill>
                  <a:srgbClr val="000099"/>
                </a:solidFill>
                <a:latin typeface="楷体_GB2312" pitchFamily="49" charset="-122"/>
              </a:rPr>
              <a:t>、数据选择器</a:t>
            </a:r>
            <a:r>
              <a:rPr kumimoji="1" lang="en-US" altLang="zh-CN" sz="2800">
                <a:solidFill>
                  <a:srgbClr val="000099"/>
                </a:solidFill>
                <a:latin typeface="Times New Roman" panose="02020603050405020304" pitchFamily="18" charset="0"/>
              </a:rPr>
              <a:t>74LS151</a:t>
            </a:r>
            <a:r>
              <a:rPr kumimoji="1"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的</a:t>
            </a:r>
            <a:r>
              <a:rPr kumimoji="1" lang="zh-CN" altLang="en-US" sz="2800">
                <a:solidFill>
                  <a:srgbClr val="000099"/>
                </a:solidFill>
                <a:latin typeface="楷体_GB2312" pitchFamily="49" charset="-122"/>
              </a:rPr>
              <a:t>应用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6A77AE05-0D85-4DF3-BD7C-530A963DB90C}"/>
              </a:ext>
            </a:extLst>
          </p:cNvPr>
          <p:cNvGrpSpPr>
            <a:grpSpLocks/>
          </p:cNvGrpSpPr>
          <p:nvPr/>
        </p:nvGrpSpPr>
        <p:grpSpPr bwMode="auto">
          <a:xfrm>
            <a:off x="6110288" y="2455863"/>
            <a:ext cx="4191000" cy="914400"/>
            <a:chOff x="3072" y="2256"/>
            <a:chExt cx="2640" cy="576"/>
          </a:xfrm>
        </p:grpSpPr>
        <p:sp>
          <p:nvSpPr>
            <p:cNvPr id="63538" name="Rectangle 8">
              <a:extLst>
                <a:ext uri="{FF2B5EF4-FFF2-40B4-BE49-F238E27FC236}">
                  <a16:creationId xmlns:a16="http://schemas.microsoft.com/office/drawing/2014/main" id="{46BC766E-0E2B-400F-A0E9-CA2F1B4DB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256"/>
              <a:ext cx="26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Char char="•"/>
              </a:pPr>
              <a:r>
                <a:rPr lang="zh-CN" altLang="en-US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当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5 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=0</a:t>
              </a:r>
            </a:p>
          </p:txBody>
        </p:sp>
        <p:sp>
          <p:nvSpPr>
            <p:cNvPr id="63539" name="Rectangle 9">
              <a:extLst>
                <a:ext uri="{FF2B5EF4-FFF2-40B4-BE49-F238E27FC236}">
                  <a16:creationId xmlns:a16="http://schemas.microsoft.com/office/drawing/2014/main" id="{5B52D74D-12F1-4B0B-9D02-1DADBD8A4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44"/>
              <a:ext cx="22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Char char="•"/>
              </a:pP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4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=1  </a:t>
              </a:r>
              <a:r>
                <a:rPr lang="zh-CN" altLang="en-US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时：</a:t>
              </a:r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3DCC37E0-D76D-4079-8514-ECE277F9B113}"/>
              </a:ext>
            </a:extLst>
          </p:cNvPr>
          <p:cNvGrpSpPr>
            <a:grpSpLocks/>
          </p:cNvGrpSpPr>
          <p:nvPr/>
        </p:nvGrpSpPr>
        <p:grpSpPr bwMode="auto">
          <a:xfrm>
            <a:off x="6110288" y="3979863"/>
            <a:ext cx="4191000" cy="838200"/>
            <a:chOff x="3072" y="3216"/>
            <a:chExt cx="2640" cy="528"/>
          </a:xfrm>
        </p:grpSpPr>
        <p:sp>
          <p:nvSpPr>
            <p:cNvPr id="63536" name="Rectangle 11">
              <a:extLst>
                <a:ext uri="{FF2B5EF4-FFF2-40B4-BE49-F238E27FC236}">
                  <a16:creationId xmlns:a16="http://schemas.microsoft.com/office/drawing/2014/main" id="{7BA47ABD-B06B-4895-BD91-52883CC75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216"/>
              <a:ext cx="26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Char char="•"/>
              </a:pPr>
              <a:r>
                <a:rPr lang="zh-CN" altLang="en-US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当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5 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=1</a:t>
              </a:r>
            </a:p>
          </p:txBody>
        </p:sp>
        <p:sp>
          <p:nvSpPr>
            <p:cNvPr id="63537" name="Rectangle 12">
              <a:extLst>
                <a:ext uri="{FF2B5EF4-FFF2-40B4-BE49-F238E27FC236}">
                  <a16:creationId xmlns:a16="http://schemas.microsoft.com/office/drawing/2014/main" id="{A68A0388-4D28-4505-91B5-CE404C4A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456"/>
              <a:ext cx="22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Char char="•"/>
              </a:pP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4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=0  </a:t>
              </a:r>
              <a:r>
                <a:rPr lang="zh-CN" altLang="en-US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时：</a:t>
              </a:r>
            </a:p>
          </p:txBody>
        </p:sp>
      </p:grpSp>
      <p:grpSp>
        <p:nvGrpSpPr>
          <p:cNvPr id="63495" name="Group 13">
            <a:extLst>
              <a:ext uri="{FF2B5EF4-FFF2-40B4-BE49-F238E27FC236}">
                <a16:creationId xmlns:a16="http://schemas.microsoft.com/office/drawing/2014/main" id="{1243E0F8-738D-4C90-8073-EDA42607120A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1811338"/>
            <a:ext cx="3721100" cy="3917950"/>
            <a:chOff x="521" y="1554"/>
            <a:chExt cx="2344" cy="2289"/>
          </a:xfrm>
        </p:grpSpPr>
        <p:sp>
          <p:nvSpPr>
            <p:cNvPr id="63502" name="Line 14">
              <a:extLst>
                <a:ext uri="{FF2B5EF4-FFF2-40B4-BE49-F238E27FC236}">
                  <a16:creationId xmlns:a16="http://schemas.microsoft.com/office/drawing/2014/main" id="{E8D15982-7E3B-48A2-A407-6C0D2C91ED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3203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03" name="Rectangle 15">
              <a:extLst>
                <a:ext uri="{FF2B5EF4-FFF2-40B4-BE49-F238E27FC236}">
                  <a16:creationId xmlns:a16="http://schemas.microsoft.com/office/drawing/2014/main" id="{329F423A-7908-4174-A0EB-7DEBC9368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1" y="1603"/>
              <a:ext cx="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63504" name="Rectangle 16">
              <a:extLst>
                <a:ext uri="{FF2B5EF4-FFF2-40B4-BE49-F238E27FC236}">
                  <a16:creationId xmlns:a16="http://schemas.microsoft.com/office/drawing/2014/main" id="{AAF502A5-675A-4E05-89AF-2BE17218B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1660"/>
              <a:ext cx="890" cy="1691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63505" name="Text Box 17">
              <a:extLst>
                <a:ext uri="{FF2B5EF4-FFF2-40B4-BE49-F238E27FC236}">
                  <a16:creationId xmlns:a16="http://schemas.microsoft.com/office/drawing/2014/main" id="{1997B8CA-B8FF-41E3-A54D-E9BB773AF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554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63506" name="Text Box 18">
              <a:extLst>
                <a:ext uri="{FF2B5EF4-FFF2-40B4-BE49-F238E27FC236}">
                  <a16:creationId xmlns:a16="http://schemas.microsoft.com/office/drawing/2014/main" id="{20041CC9-3B7D-4681-8062-478A23E522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1" y="2061"/>
              <a:ext cx="23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3507" name="Text Box 19">
              <a:extLst>
                <a:ext uri="{FF2B5EF4-FFF2-40B4-BE49-F238E27FC236}">
                  <a16:creationId xmlns:a16="http://schemas.microsoft.com/office/drawing/2014/main" id="{4C0BFF74-4104-4077-B61C-0B0574EB5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478"/>
              <a:ext cx="232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3508" name="Text Box 20">
              <a:extLst>
                <a:ext uri="{FF2B5EF4-FFF2-40B4-BE49-F238E27FC236}">
                  <a16:creationId xmlns:a16="http://schemas.microsoft.com/office/drawing/2014/main" id="{18361465-3435-4EE6-816B-CCADCB45D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3097"/>
              <a:ext cx="24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3509" name="Text Box 21">
              <a:extLst>
                <a:ext uri="{FF2B5EF4-FFF2-40B4-BE49-F238E27FC236}">
                  <a16:creationId xmlns:a16="http://schemas.microsoft.com/office/drawing/2014/main" id="{0ADE6396-6CA2-47D9-A99A-1B84164C1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" y="2374"/>
              <a:ext cx="935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楷体_GB2312" pitchFamily="49" charset="-122"/>
                </a:rPr>
                <a:t>74LS151</a:t>
              </a:r>
            </a:p>
          </p:txBody>
        </p:sp>
        <p:sp>
          <p:nvSpPr>
            <p:cNvPr id="63510" name="Oval 22">
              <a:extLst>
                <a:ext uri="{FF2B5EF4-FFF2-40B4-BE49-F238E27FC236}">
                  <a16:creationId xmlns:a16="http://schemas.microsoft.com/office/drawing/2014/main" id="{A1839BAB-E6DB-4A26-9FF4-28B282F2F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" y="3148"/>
              <a:ext cx="101" cy="10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63511" name="Text Box 23">
              <a:extLst>
                <a:ext uri="{FF2B5EF4-FFF2-40B4-BE49-F238E27FC236}">
                  <a16:creationId xmlns:a16="http://schemas.microsoft.com/office/drawing/2014/main" id="{4D72C8D6-89EC-4324-8500-05727A664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741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3512" name="Text Box 24">
              <a:extLst>
                <a:ext uri="{FF2B5EF4-FFF2-40B4-BE49-F238E27FC236}">
                  <a16:creationId xmlns:a16="http://schemas.microsoft.com/office/drawing/2014/main" id="{3A1F17E7-7D90-4502-B649-F443A8B0B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927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3513" name="Text Box 25">
              <a:extLst>
                <a:ext uri="{FF2B5EF4-FFF2-40B4-BE49-F238E27FC236}">
                  <a16:creationId xmlns:a16="http://schemas.microsoft.com/office/drawing/2014/main" id="{E4F3C852-D07B-4244-A853-9C02B1B75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114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3514" name="Text Box 26">
              <a:extLst>
                <a:ext uri="{FF2B5EF4-FFF2-40B4-BE49-F238E27FC236}">
                  <a16:creationId xmlns:a16="http://schemas.microsoft.com/office/drawing/2014/main" id="{EB88B3FF-398C-40BE-AFBB-76232CDC6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300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3515" name="Text Box 27">
              <a:extLst>
                <a:ext uri="{FF2B5EF4-FFF2-40B4-BE49-F238E27FC236}">
                  <a16:creationId xmlns:a16="http://schemas.microsoft.com/office/drawing/2014/main" id="{AA33CC2F-5422-45A2-BB46-A4DE459F9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487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3516" name="Text Box 28">
              <a:extLst>
                <a:ext uri="{FF2B5EF4-FFF2-40B4-BE49-F238E27FC236}">
                  <a16:creationId xmlns:a16="http://schemas.microsoft.com/office/drawing/2014/main" id="{2BA26EB0-8948-4D46-86EB-534A064F1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673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3517" name="Text Box 29">
              <a:extLst>
                <a:ext uri="{FF2B5EF4-FFF2-40B4-BE49-F238E27FC236}">
                  <a16:creationId xmlns:a16="http://schemas.microsoft.com/office/drawing/2014/main" id="{81DCC46E-5B00-4B73-A44F-164E200AF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859"/>
              <a:ext cx="32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3518" name="Line 30">
              <a:extLst>
                <a:ext uri="{FF2B5EF4-FFF2-40B4-BE49-F238E27FC236}">
                  <a16:creationId xmlns:a16="http://schemas.microsoft.com/office/drawing/2014/main" id="{CBFF3632-00A2-4BDF-9BBC-51D17265E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" y="1774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9" name="Line 31">
              <a:extLst>
                <a:ext uri="{FF2B5EF4-FFF2-40B4-BE49-F238E27FC236}">
                  <a16:creationId xmlns:a16="http://schemas.microsoft.com/office/drawing/2014/main" id="{1A84C519-1885-4F24-923C-822996F70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956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0" name="Line 32">
              <a:extLst>
                <a:ext uri="{FF2B5EF4-FFF2-40B4-BE49-F238E27FC236}">
                  <a16:creationId xmlns:a16="http://schemas.microsoft.com/office/drawing/2014/main" id="{227B2D87-A268-4A1F-9E2C-50A3831D0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137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1" name="Line 33">
              <a:extLst>
                <a:ext uri="{FF2B5EF4-FFF2-40B4-BE49-F238E27FC236}">
                  <a16:creationId xmlns:a16="http://schemas.microsoft.com/office/drawing/2014/main" id="{5F9908E5-0E04-4C14-B75D-9833B0E09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341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2" name="Line 34">
              <a:extLst>
                <a:ext uri="{FF2B5EF4-FFF2-40B4-BE49-F238E27FC236}">
                  <a16:creationId xmlns:a16="http://schemas.microsoft.com/office/drawing/2014/main" id="{A0A7528F-210B-451E-8AC4-21E9705B5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523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3" name="Line 35">
              <a:extLst>
                <a:ext uri="{FF2B5EF4-FFF2-40B4-BE49-F238E27FC236}">
                  <a16:creationId xmlns:a16="http://schemas.microsoft.com/office/drawing/2014/main" id="{AD5893EF-1A1A-465C-9759-575F441C1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682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4" name="Line 36">
              <a:extLst>
                <a:ext uri="{FF2B5EF4-FFF2-40B4-BE49-F238E27FC236}">
                  <a16:creationId xmlns:a16="http://schemas.microsoft.com/office/drawing/2014/main" id="{EA419C59-ECBD-4B39-9252-0D5B2A4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" y="3045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5" name="Line 37">
              <a:extLst>
                <a:ext uri="{FF2B5EF4-FFF2-40B4-BE49-F238E27FC236}">
                  <a16:creationId xmlns:a16="http://schemas.microsoft.com/office/drawing/2014/main" id="{74E57CE4-EADD-4290-BFC1-A1ED296F2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886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6" name="Line 38">
              <a:extLst>
                <a:ext uri="{FF2B5EF4-FFF2-40B4-BE49-F238E27FC236}">
                  <a16:creationId xmlns:a16="http://schemas.microsoft.com/office/drawing/2014/main" id="{99CAD8C5-DECE-4ACE-A6F4-0EF648F5C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2228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7" name="Line 39">
              <a:extLst>
                <a:ext uri="{FF2B5EF4-FFF2-40B4-BE49-F238E27FC236}">
                  <a16:creationId xmlns:a16="http://schemas.microsoft.com/office/drawing/2014/main" id="{956219AB-D6DB-4C7C-9EEE-8508DD4FA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7" y="2591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8" name="Line 40">
              <a:extLst>
                <a:ext uri="{FF2B5EF4-FFF2-40B4-BE49-F238E27FC236}">
                  <a16:creationId xmlns:a16="http://schemas.microsoft.com/office/drawing/2014/main" id="{E88CD7A9-080A-48FB-9B08-703DF3A53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" y="3135"/>
              <a:ext cx="1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9" name="Line 41">
              <a:extLst>
                <a:ext uri="{FF2B5EF4-FFF2-40B4-BE49-F238E27FC236}">
                  <a16:creationId xmlns:a16="http://schemas.microsoft.com/office/drawing/2014/main" id="{1937B289-4295-4256-A75E-A908194B7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2500"/>
              <a:ext cx="1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0" name="Text Box 42">
              <a:extLst>
                <a:ext uri="{FF2B5EF4-FFF2-40B4-BE49-F238E27FC236}">
                  <a16:creationId xmlns:a16="http://schemas.microsoft.com/office/drawing/2014/main" id="{DC395434-7EB2-45A1-946B-D62520FA2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" y="3543"/>
              <a:ext cx="289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3531" name="Line 43">
              <a:extLst>
                <a:ext uri="{FF2B5EF4-FFF2-40B4-BE49-F238E27FC236}">
                  <a16:creationId xmlns:a16="http://schemas.microsoft.com/office/drawing/2014/main" id="{FEAE5841-ABEA-487C-B477-B6A8C67756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1" y="3339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2" name="Line 44">
              <a:extLst>
                <a:ext uri="{FF2B5EF4-FFF2-40B4-BE49-F238E27FC236}">
                  <a16:creationId xmlns:a16="http://schemas.microsoft.com/office/drawing/2014/main" id="{33C70DFD-A27D-494E-AEC9-452E684EA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3339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3" name="Line 45">
              <a:extLst>
                <a:ext uri="{FF2B5EF4-FFF2-40B4-BE49-F238E27FC236}">
                  <a16:creationId xmlns:a16="http://schemas.microsoft.com/office/drawing/2014/main" id="{D9F71620-41D2-4BB2-AD5D-D86B22FC6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0" y="3339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4" name="Text Box 46">
              <a:extLst>
                <a:ext uri="{FF2B5EF4-FFF2-40B4-BE49-F238E27FC236}">
                  <a16:creationId xmlns:a16="http://schemas.microsoft.com/office/drawing/2014/main" id="{DE77FC70-70A5-4832-ACC0-5E9A4D809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" y="3550"/>
              <a:ext cx="289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3535" name="Text Box 47">
              <a:extLst>
                <a:ext uri="{FF2B5EF4-FFF2-40B4-BE49-F238E27FC236}">
                  <a16:creationId xmlns:a16="http://schemas.microsoft.com/office/drawing/2014/main" id="{BA93FC24-2108-43C6-9033-E60E90A43D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3573"/>
              <a:ext cx="289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aphicFrame>
        <p:nvGraphicFramePr>
          <p:cNvPr id="416816" name="Object 48">
            <a:extLst>
              <a:ext uri="{FF2B5EF4-FFF2-40B4-BE49-F238E27FC236}">
                <a16:creationId xmlns:a16="http://schemas.microsoft.com/office/drawing/2014/main" id="{42FBDB8E-9BB4-4EF8-92A4-2F3E39BA99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0688" y="1557338"/>
          <a:ext cx="1943100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2" name="公式" r:id="rId3" imgW="761669" imgH="368140" progId="Equation.3">
                  <p:embed/>
                </p:oleObj>
              </mc:Choice>
              <mc:Fallback>
                <p:oleObj name="公式" r:id="rId3" imgW="761669" imgH="36814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0688" y="1557338"/>
                        <a:ext cx="1943100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818" name="Object 50">
            <a:extLst>
              <a:ext uri="{FF2B5EF4-FFF2-40B4-BE49-F238E27FC236}">
                <a16:creationId xmlns:a16="http://schemas.microsoft.com/office/drawing/2014/main" id="{84C116A2-1AD9-4D38-9111-E316922089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1250" y="3413125"/>
          <a:ext cx="33035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3" name="公式" r:id="rId5" imgW="1295400" imgH="190500" progId="Equation.3">
                  <p:embed/>
                </p:oleObj>
              </mc:Choice>
              <mc:Fallback>
                <p:oleObj name="公式" r:id="rId5" imgW="1295400" imgH="1905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0" y="3413125"/>
                        <a:ext cx="330358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819" name="Object 51">
            <a:extLst>
              <a:ext uri="{FF2B5EF4-FFF2-40B4-BE49-F238E27FC236}">
                <a16:creationId xmlns:a16="http://schemas.microsoft.com/office/drawing/2014/main" id="{FCBC9B68-10DF-4F66-AEA1-8F9B307127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5375" y="4924425"/>
          <a:ext cx="33353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4" name="公式" r:id="rId7" imgW="1308100" imgH="190500" progId="Equation.3">
                  <p:embed/>
                </p:oleObj>
              </mc:Choice>
              <mc:Fallback>
                <p:oleObj name="公式" r:id="rId7" imgW="1308100" imgH="1905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75" y="4924425"/>
                        <a:ext cx="333533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2">
            <a:extLst>
              <a:ext uri="{FF2B5EF4-FFF2-40B4-BE49-F238E27FC236}">
                <a16:creationId xmlns:a16="http://schemas.microsoft.com/office/drawing/2014/main" id="{82E7D46C-B335-4AFB-8B3B-F8416E4FFB3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773238"/>
            <a:ext cx="1800225" cy="457200"/>
            <a:chOff x="4332" y="527"/>
            <a:chExt cx="1134" cy="288"/>
          </a:xfrm>
        </p:grpSpPr>
        <p:sp>
          <p:nvSpPr>
            <p:cNvPr id="63500" name="Rectangle 53">
              <a:extLst>
                <a:ext uri="{FF2B5EF4-FFF2-40B4-BE49-F238E27FC236}">
                  <a16:creationId xmlns:a16="http://schemas.microsoft.com/office/drawing/2014/main" id="{2B216EE2-0F8D-4BF6-AEBB-460F15F10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527"/>
              <a:ext cx="11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Char char="•"/>
              </a:pPr>
              <a:r>
                <a:rPr lang="zh-CN" altLang="en-US" sz="2400">
                  <a:solidFill>
                    <a:srgbClr val="000099"/>
                  </a:solidFill>
                  <a:latin typeface="楷体_GB2312" pitchFamily="49" charset="-122"/>
                </a:rPr>
                <a:t>当</a:t>
              </a:r>
              <a:r>
                <a:rPr lang="en-US" altLang="zh-CN" sz="2400" i="1">
                  <a:solidFill>
                    <a:srgbClr val="000099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</a:rPr>
                <a:t>=0</a:t>
              </a:r>
              <a:r>
                <a:rPr lang="zh-CN" altLang="en-US" sz="2400">
                  <a:solidFill>
                    <a:srgbClr val="000099"/>
                  </a:solidFill>
                  <a:latin typeface="Times New Roman" panose="02020603050405020304" pitchFamily="18" charset="0"/>
                </a:rPr>
                <a:t>时</a:t>
              </a:r>
              <a:r>
                <a:rPr lang="zh-CN" altLang="en-US" sz="2400">
                  <a:solidFill>
                    <a:srgbClr val="000099"/>
                  </a:solidFill>
                  <a:latin typeface="楷体_GB2312" pitchFamily="49" charset="-122"/>
                </a:rPr>
                <a:t>：</a:t>
              </a:r>
              <a:endParaRPr lang="zh-CN" altLang="en-US" sz="2400">
                <a:latin typeface="楷体_GB2312" pitchFamily="49" charset="-122"/>
              </a:endParaRPr>
            </a:p>
          </p:txBody>
        </p:sp>
        <p:sp>
          <p:nvSpPr>
            <p:cNvPr id="63501" name="Line 54">
              <a:extLst>
                <a:ext uri="{FF2B5EF4-FFF2-40B4-BE49-F238E27FC236}">
                  <a16:creationId xmlns:a16="http://schemas.microsoft.com/office/drawing/2014/main" id="{5D2A4B8C-2D2A-4239-97F5-949246917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9" y="572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6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6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6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3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34D24854-BBC4-4F3D-9B99-839BC5F60746}"/>
              </a:ext>
            </a:extLst>
          </p:cNvPr>
          <p:cNvGrpSpPr>
            <a:grpSpLocks/>
          </p:cNvGrpSpPr>
          <p:nvPr/>
        </p:nvGrpSpPr>
        <p:grpSpPr bwMode="auto">
          <a:xfrm>
            <a:off x="2206625" y="3213100"/>
            <a:ext cx="504825" cy="2016125"/>
            <a:chOff x="295" y="2024"/>
            <a:chExt cx="318" cy="1270"/>
          </a:xfrm>
        </p:grpSpPr>
        <p:sp>
          <p:nvSpPr>
            <p:cNvPr id="64590" name="Rectangle 6">
              <a:extLst>
                <a:ext uri="{FF2B5EF4-FFF2-40B4-BE49-F238E27FC236}">
                  <a16:creationId xmlns:a16="http://schemas.microsoft.com/office/drawing/2014/main" id="{BC09300A-C309-4D65-8D12-161DFFD2B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022"/>
              <a:ext cx="318" cy="2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6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 b="0">
                <a:solidFill>
                  <a:srgbClr val="000066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91" name="Rectangle 7">
              <a:extLst>
                <a:ext uri="{FF2B5EF4-FFF2-40B4-BE49-F238E27FC236}">
                  <a16:creationId xmlns:a16="http://schemas.microsoft.com/office/drawing/2014/main" id="{9B2645E1-90A0-4736-85FF-BBBBE92D6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024"/>
              <a:ext cx="318" cy="2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6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 b="0">
                <a:solidFill>
                  <a:srgbClr val="000066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7800" name="Rectangle 8">
            <a:extLst>
              <a:ext uri="{FF2B5EF4-FFF2-40B4-BE49-F238E27FC236}">
                <a16:creationId xmlns:a16="http://schemas.microsoft.com/office/drawing/2014/main" id="{BC5D8765-266A-4F87-B037-175A94D7B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5445125"/>
            <a:ext cx="8748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比较</a:t>
            </a:r>
            <a:r>
              <a:rPr lang="en-US" altLang="zh-CN" sz="2400" i="1">
                <a:latin typeface="Times New Roman" panose="02020603050405020304" pitchFamily="18" charset="0"/>
              </a:rPr>
              <a:t>Y</a:t>
            </a:r>
            <a:r>
              <a:rPr lang="zh-CN" altLang="en-US" sz="2400">
                <a:latin typeface="Times New Roman" panose="02020603050405020304" pitchFamily="18" charset="0"/>
              </a:rPr>
              <a:t>与</a:t>
            </a:r>
            <a:r>
              <a:rPr lang="en-US" altLang="zh-CN" sz="2400" i="1">
                <a:latin typeface="Times New Roman" panose="02020603050405020304" pitchFamily="18" charset="0"/>
              </a:rPr>
              <a:t>L</a:t>
            </a:r>
            <a:r>
              <a:rPr lang="zh-CN" altLang="en-US" sz="2400">
                <a:latin typeface="Times New Roman" panose="02020603050405020304" pitchFamily="18" charset="0"/>
              </a:rPr>
              <a:t>，当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5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6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7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= 1     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=0</a:t>
            </a:r>
            <a:r>
              <a:rPr lang="zh-CN" altLang="en-US" sz="2400">
                <a:latin typeface="Times New Roman" panose="02020603050405020304" pitchFamily="18" charset="0"/>
              </a:rPr>
              <a:t>时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</a:p>
        </p:txBody>
      </p:sp>
      <p:grpSp>
        <p:nvGrpSpPr>
          <p:cNvPr id="3" name="Group 81">
            <a:extLst>
              <a:ext uri="{FF2B5EF4-FFF2-40B4-BE49-F238E27FC236}">
                <a16:creationId xmlns:a16="http://schemas.microsoft.com/office/drawing/2014/main" id="{7D016583-FE84-4CE0-A18F-4CAAC3A8588E}"/>
              </a:ext>
            </a:extLst>
          </p:cNvPr>
          <p:cNvGrpSpPr>
            <a:grpSpLocks/>
          </p:cNvGrpSpPr>
          <p:nvPr/>
        </p:nvGrpSpPr>
        <p:grpSpPr bwMode="auto">
          <a:xfrm>
            <a:off x="6799263" y="995363"/>
            <a:ext cx="4146550" cy="3556000"/>
            <a:chOff x="3080" y="691"/>
            <a:chExt cx="2612" cy="2240"/>
          </a:xfrm>
        </p:grpSpPr>
        <p:sp>
          <p:nvSpPr>
            <p:cNvPr id="64530" name="Rectangle 4">
              <a:extLst>
                <a:ext uri="{FF2B5EF4-FFF2-40B4-BE49-F238E27FC236}">
                  <a16:creationId xmlns:a16="http://schemas.microsoft.com/office/drawing/2014/main" id="{2889D69D-F2E5-426D-96F2-27F4218D7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935"/>
              <a:ext cx="2608" cy="1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 b="0">
                <a:solidFill>
                  <a:srgbClr val="000066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4531" name="Group 9">
              <a:extLst>
                <a:ext uri="{FF2B5EF4-FFF2-40B4-BE49-F238E27FC236}">
                  <a16:creationId xmlns:a16="http://schemas.microsoft.com/office/drawing/2014/main" id="{CDDBB6E0-0C8E-41FA-9C08-8389A61ED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4" y="2257"/>
              <a:ext cx="978" cy="363"/>
              <a:chOff x="3107" y="1593"/>
              <a:chExt cx="978" cy="363"/>
            </a:xfrm>
          </p:grpSpPr>
          <p:sp>
            <p:nvSpPr>
              <p:cNvPr id="64582" name="Freeform 10">
                <a:extLst>
                  <a:ext uri="{FF2B5EF4-FFF2-40B4-BE49-F238E27FC236}">
                    <a16:creationId xmlns:a16="http://schemas.microsoft.com/office/drawing/2014/main" id="{2ADF20A2-4CF6-4E2A-8DC5-6E1061A05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1897"/>
                <a:ext cx="36" cy="36"/>
              </a:xfrm>
              <a:custGeom>
                <a:avLst/>
                <a:gdLst>
                  <a:gd name="T0" fmla="*/ 18 w 36"/>
                  <a:gd name="T1" fmla="*/ 0 h 36"/>
                  <a:gd name="T2" fmla="*/ 15 w 36"/>
                  <a:gd name="T3" fmla="*/ 1 h 36"/>
                  <a:gd name="T4" fmla="*/ 11 w 36"/>
                  <a:gd name="T5" fmla="*/ 3 h 36"/>
                  <a:gd name="T6" fmla="*/ 9 w 36"/>
                  <a:gd name="T7" fmla="*/ 4 h 36"/>
                  <a:gd name="T8" fmla="*/ 6 w 36"/>
                  <a:gd name="T9" fmla="*/ 6 h 36"/>
                  <a:gd name="T10" fmla="*/ 4 w 36"/>
                  <a:gd name="T11" fmla="*/ 9 h 36"/>
                  <a:gd name="T12" fmla="*/ 2 w 36"/>
                  <a:gd name="T13" fmla="*/ 11 h 36"/>
                  <a:gd name="T14" fmla="*/ 1 w 36"/>
                  <a:gd name="T15" fmla="*/ 15 h 36"/>
                  <a:gd name="T16" fmla="*/ 0 w 36"/>
                  <a:gd name="T17" fmla="*/ 19 h 36"/>
                  <a:gd name="T18" fmla="*/ 1 w 36"/>
                  <a:gd name="T19" fmla="*/ 21 h 36"/>
                  <a:gd name="T20" fmla="*/ 2 w 36"/>
                  <a:gd name="T21" fmla="*/ 25 h 36"/>
                  <a:gd name="T22" fmla="*/ 4 w 36"/>
                  <a:gd name="T23" fmla="*/ 27 h 36"/>
                  <a:gd name="T24" fmla="*/ 6 w 36"/>
                  <a:gd name="T25" fmla="*/ 31 h 36"/>
                  <a:gd name="T26" fmla="*/ 9 w 36"/>
                  <a:gd name="T27" fmla="*/ 32 h 36"/>
                  <a:gd name="T28" fmla="*/ 11 w 36"/>
                  <a:gd name="T29" fmla="*/ 34 h 36"/>
                  <a:gd name="T30" fmla="*/ 15 w 36"/>
                  <a:gd name="T31" fmla="*/ 34 h 36"/>
                  <a:gd name="T32" fmla="*/ 18 w 36"/>
                  <a:gd name="T33" fmla="*/ 36 h 36"/>
                  <a:gd name="T34" fmla="*/ 22 w 36"/>
                  <a:gd name="T35" fmla="*/ 34 h 36"/>
                  <a:gd name="T36" fmla="*/ 25 w 36"/>
                  <a:gd name="T37" fmla="*/ 34 h 36"/>
                  <a:gd name="T38" fmla="*/ 28 w 36"/>
                  <a:gd name="T39" fmla="*/ 32 h 36"/>
                  <a:gd name="T40" fmla="*/ 31 w 36"/>
                  <a:gd name="T41" fmla="*/ 31 h 36"/>
                  <a:gd name="T42" fmla="*/ 32 w 36"/>
                  <a:gd name="T43" fmla="*/ 27 h 36"/>
                  <a:gd name="T44" fmla="*/ 34 w 36"/>
                  <a:gd name="T45" fmla="*/ 25 h 36"/>
                  <a:gd name="T46" fmla="*/ 34 w 36"/>
                  <a:gd name="T47" fmla="*/ 21 h 36"/>
                  <a:gd name="T48" fmla="*/ 36 w 36"/>
                  <a:gd name="T49" fmla="*/ 19 h 36"/>
                  <a:gd name="T50" fmla="*/ 34 w 36"/>
                  <a:gd name="T51" fmla="*/ 15 h 36"/>
                  <a:gd name="T52" fmla="*/ 34 w 36"/>
                  <a:gd name="T53" fmla="*/ 11 h 36"/>
                  <a:gd name="T54" fmla="*/ 32 w 36"/>
                  <a:gd name="T55" fmla="*/ 9 h 36"/>
                  <a:gd name="T56" fmla="*/ 31 w 36"/>
                  <a:gd name="T57" fmla="*/ 6 h 36"/>
                  <a:gd name="T58" fmla="*/ 28 w 36"/>
                  <a:gd name="T59" fmla="*/ 4 h 36"/>
                  <a:gd name="T60" fmla="*/ 25 w 36"/>
                  <a:gd name="T61" fmla="*/ 3 h 36"/>
                  <a:gd name="T62" fmla="*/ 22 w 36"/>
                  <a:gd name="T63" fmla="*/ 1 h 36"/>
                  <a:gd name="T64" fmla="*/ 18 w 36"/>
                  <a:gd name="T65" fmla="*/ 0 h 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6"/>
                  <a:gd name="T100" fmla="*/ 0 h 36"/>
                  <a:gd name="T101" fmla="*/ 36 w 36"/>
                  <a:gd name="T102" fmla="*/ 36 h 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6" h="36">
                    <a:moveTo>
                      <a:pt x="18" y="0"/>
                    </a:moveTo>
                    <a:lnTo>
                      <a:pt x="15" y="1"/>
                    </a:lnTo>
                    <a:lnTo>
                      <a:pt x="11" y="3"/>
                    </a:lnTo>
                    <a:lnTo>
                      <a:pt x="9" y="4"/>
                    </a:lnTo>
                    <a:lnTo>
                      <a:pt x="6" y="6"/>
                    </a:lnTo>
                    <a:lnTo>
                      <a:pt x="4" y="9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2" y="25"/>
                    </a:lnTo>
                    <a:lnTo>
                      <a:pt x="4" y="27"/>
                    </a:lnTo>
                    <a:lnTo>
                      <a:pt x="6" y="31"/>
                    </a:lnTo>
                    <a:lnTo>
                      <a:pt x="9" y="32"/>
                    </a:lnTo>
                    <a:lnTo>
                      <a:pt x="11" y="34"/>
                    </a:lnTo>
                    <a:lnTo>
                      <a:pt x="15" y="34"/>
                    </a:lnTo>
                    <a:lnTo>
                      <a:pt x="18" y="36"/>
                    </a:lnTo>
                    <a:lnTo>
                      <a:pt x="22" y="34"/>
                    </a:lnTo>
                    <a:lnTo>
                      <a:pt x="25" y="34"/>
                    </a:lnTo>
                    <a:lnTo>
                      <a:pt x="28" y="32"/>
                    </a:lnTo>
                    <a:lnTo>
                      <a:pt x="31" y="31"/>
                    </a:lnTo>
                    <a:lnTo>
                      <a:pt x="32" y="27"/>
                    </a:lnTo>
                    <a:lnTo>
                      <a:pt x="34" y="25"/>
                    </a:lnTo>
                    <a:lnTo>
                      <a:pt x="34" y="21"/>
                    </a:lnTo>
                    <a:lnTo>
                      <a:pt x="36" y="19"/>
                    </a:lnTo>
                    <a:lnTo>
                      <a:pt x="34" y="15"/>
                    </a:lnTo>
                    <a:lnTo>
                      <a:pt x="34" y="11"/>
                    </a:lnTo>
                    <a:lnTo>
                      <a:pt x="32" y="9"/>
                    </a:lnTo>
                    <a:lnTo>
                      <a:pt x="31" y="6"/>
                    </a:lnTo>
                    <a:lnTo>
                      <a:pt x="28" y="4"/>
                    </a:lnTo>
                    <a:lnTo>
                      <a:pt x="25" y="3"/>
                    </a:lnTo>
                    <a:lnTo>
                      <a:pt x="22" y="1"/>
                    </a:lnTo>
                    <a:lnTo>
                      <a:pt x="18" y="0"/>
                    </a:lnTo>
                  </a:path>
                </a:pathLst>
              </a:custGeom>
              <a:noFill/>
              <a:ln w="15875">
                <a:solidFill>
                  <a:srgbClr val="CC00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83" name="Line 11">
                <a:extLst>
                  <a:ext uri="{FF2B5EF4-FFF2-40B4-BE49-F238E27FC236}">
                    <a16:creationId xmlns:a16="http://schemas.microsoft.com/office/drawing/2014/main" id="{0ACCFAF2-1B69-409D-BBB1-CB01F3392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158" y="1746"/>
                <a:ext cx="259" cy="0"/>
              </a:xfrm>
              <a:prstGeom prst="line">
                <a:avLst/>
              </a:prstGeom>
              <a:noFill/>
              <a:ln w="57150">
                <a:solidFill>
                  <a:srgbClr val="CC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84" name="Line 12">
                <a:extLst>
                  <a:ext uri="{FF2B5EF4-FFF2-40B4-BE49-F238E27FC236}">
                    <a16:creationId xmlns:a16="http://schemas.microsoft.com/office/drawing/2014/main" id="{66B8772D-D43B-4AFA-8522-C9CBD6D09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77" y="1775"/>
                <a:ext cx="363" cy="0"/>
              </a:xfrm>
              <a:prstGeom prst="line">
                <a:avLst/>
              </a:prstGeom>
              <a:noFill/>
              <a:ln w="57150">
                <a:solidFill>
                  <a:srgbClr val="CC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85" name="Line 13">
                <a:extLst>
                  <a:ext uri="{FF2B5EF4-FFF2-40B4-BE49-F238E27FC236}">
                    <a16:creationId xmlns:a16="http://schemas.microsoft.com/office/drawing/2014/main" id="{F37852E9-9D03-403D-9F5A-29126FFE5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492" y="1775"/>
                <a:ext cx="317" cy="0"/>
              </a:xfrm>
              <a:prstGeom prst="line">
                <a:avLst/>
              </a:prstGeom>
              <a:noFill/>
              <a:ln w="57150">
                <a:solidFill>
                  <a:srgbClr val="CC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86" name="Line 14">
                <a:extLst>
                  <a:ext uri="{FF2B5EF4-FFF2-40B4-BE49-F238E27FC236}">
                    <a16:creationId xmlns:a16="http://schemas.microsoft.com/office/drawing/2014/main" id="{4066B4CC-12A0-45DA-A011-B6057F3F45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340" y="1768"/>
                <a:ext cx="259" cy="0"/>
              </a:xfrm>
              <a:prstGeom prst="line">
                <a:avLst/>
              </a:prstGeom>
              <a:noFill/>
              <a:ln w="57150">
                <a:solidFill>
                  <a:srgbClr val="CC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87" name="Line 15">
                <a:extLst>
                  <a:ext uri="{FF2B5EF4-FFF2-40B4-BE49-F238E27FC236}">
                    <a16:creationId xmlns:a16="http://schemas.microsoft.com/office/drawing/2014/main" id="{A48C3C39-D417-46F6-8338-3412D64C6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7" y="1933"/>
                <a:ext cx="978" cy="0"/>
              </a:xfrm>
              <a:prstGeom prst="line">
                <a:avLst/>
              </a:prstGeom>
              <a:noFill/>
              <a:ln w="57150">
                <a:solidFill>
                  <a:srgbClr val="CC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88" name="Oval 16">
                <a:extLst>
                  <a:ext uri="{FF2B5EF4-FFF2-40B4-BE49-F238E27FC236}">
                    <a16:creationId xmlns:a16="http://schemas.microsoft.com/office/drawing/2014/main" id="{C5CA7242-C03E-45B7-8270-28320F3D2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7" y="1888"/>
                <a:ext cx="34" cy="32"/>
              </a:xfrm>
              <a:prstGeom prst="ellipse">
                <a:avLst/>
              </a:prstGeom>
              <a:solidFill>
                <a:srgbClr val="000000"/>
              </a:solidFill>
              <a:ln w="57150">
                <a:solidFill>
                  <a:srgbClr val="CC00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64589" name="Oval 17">
                <a:extLst>
                  <a:ext uri="{FF2B5EF4-FFF2-40B4-BE49-F238E27FC236}">
                    <a16:creationId xmlns:a16="http://schemas.microsoft.com/office/drawing/2014/main" id="{27317F30-6015-4EF8-B28F-D3B35A965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1911"/>
                <a:ext cx="33" cy="32"/>
              </a:xfrm>
              <a:prstGeom prst="ellipse">
                <a:avLst/>
              </a:prstGeom>
              <a:solidFill>
                <a:srgbClr val="000000"/>
              </a:solidFill>
              <a:ln w="57150">
                <a:solidFill>
                  <a:srgbClr val="CC00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4532" name="Group 18">
              <a:extLst>
                <a:ext uri="{FF2B5EF4-FFF2-40B4-BE49-F238E27FC236}">
                  <a16:creationId xmlns:a16="http://schemas.microsoft.com/office/drawing/2014/main" id="{67C81A78-AA96-4B10-9F10-6B1788369F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3" y="2244"/>
              <a:ext cx="1383" cy="512"/>
              <a:chOff x="3266" y="1593"/>
              <a:chExt cx="1383" cy="512"/>
            </a:xfrm>
          </p:grpSpPr>
          <p:sp>
            <p:nvSpPr>
              <p:cNvPr id="64573" name="Line 19">
                <a:extLst>
                  <a:ext uri="{FF2B5EF4-FFF2-40B4-BE49-F238E27FC236}">
                    <a16:creationId xmlns:a16="http://schemas.microsoft.com/office/drawing/2014/main" id="{64740ABB-385E-44D1-95F9-BDC4B83BB4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029" y="1827"/>
                <a:ext cx="467" cy="0"/>
              </a:xfrm>
              <a:prstGeom prst="line">
                <a:avLst/>
              </a:prstGeom>
              <a:noFill/>
              <a:ln w="57150">
                <a:solidFill>
                  <a:srgbClr val="33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4574" name="Group 20">
                <a:extLst>
                  <a:ext uri="{FF2B5EF4-FFF2-40B4-BE49-F238E27FC236}">
                    <a16:creationId xmlns:a16="http://schemas.microsoft.com/office/drawing/2014/main" id="{76D4693C-5EFA-4E90-B286-800508B71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66" y="1638"/>
                <a:ext cx="1383" cy="467"/>
                <a:chOff x="3266" y="1616"/>
                <a:chExt cx="1383" cy="467"/>
              </a:xfrm>
            </p:grpSpPr>
            <p:sp>
              <p:nvSpPr>
                <p:cNvPr id="64575" name="Line 21">
                  <a:extLst>
                    <a:ext uri="{FF2B5EF4-FFF2-40B4-BE49-F238E27FC236}">
                      <a16:creationId xmlns:a16="http://schemas.microsoft.com/office/drawing/2014/main" id="{7D3F3922-6A85-43EF-88E1-2DA5BB208B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415" y="1850"/>
                  <a:ext cx="467" cy="0"/>
                </a:xfrm>
                <a:prstGeom prst="line">
                  <a:avLst/>
                </a:prstGeom>
                <a:noFill/>
                <a:ln w="57150">
                  <a:solidFill>
                    <a:srgbClr val="3399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4576" name="Line 22">
                  <a:extLst>
                    <a:ext uri="{FF2B5EF4-FFF2-40B4-BE49-F238E27FC236}">
                      <a16:creationId xmlns:a16="http://schemas.microsoft.com/office/drawing/2014/main" id="{43C3088F-C314-4FD4-AECC-9005E265B4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621" y="1850"/>
                  <a:ext cx="467" cy="0"/>
                </a:xfrm>
                <a:prstGeom prst="line">
                  <a:avLst/>
                </a:prstGeom>
                <a:noFill/>
                <a:ln w="57150">
                  <a:solidFill>
                    <a:srgbClr val="3399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4577" name="Line 23">
                  <a:extLst>
                    <a:ext uri="{FF2B5EF4-FFF2-40B4-BE49-F238E27FC236}">
                      <a16:creationId xmlns:a16="http://schemas.microsoft.com/office/drawing/2014/main" id="{E562C6E1-2430-4FEA-B0D0-5FD92CD5D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238" y="1846"/>
                  <a:ext cx="459" cy="0"/>
                </a:xfrm>
                <a:prstGeom prst="line">
                  <a:avLst/>
                </a:prstGeom>
                <a:noFill/>
                <a:ln w="57150">
                  <a:solidFill>
                    <a:srgbClr val="3399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4578" name="Oval 24">
                  <a:extLst>
                    <a:ext uri="{FF2B5EF4-FFF2-40B4-BE49-F238E27FC236}">
                      <a16:creationId xmlns:a16="http://schemas.microsoft.com/office/drawing/2014/main" id="{517A214E-CEBD-4D1F-B934-EDD6C215E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5" y="2047"/>
                  <a:ext cx="33" cy="34"/>
                </a:xfrm>
                <a:prstGeom prst="ellipse">
                  <a:avLst/>
                </a:prstGeom>
                <a:solidFill>
                  <a:srgbClr val="000000"/>
                </a:solidFill>
                <a:ln w="57150">
                  <a:solidFill>
                    <a:srgbClr val="3399F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8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4579" name="Oval 25">
                  <a:extLst>
                    <a:ext uri="{FF2B5EF4-FFF2-40B4-BE49-F238E27FC236}">
                      <a16:creationId xmlns:a16="http://schemas.microsoft.com/office/drawing/2014/main" id="{01F89509-F0DE-45E4-A99B-00EC19F4F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4" y="2047"/>
                  <a:ext cx="32" cy="35"/>
                </a:xfrm>
                <a:prstGeom prst="ellipse">
                  <a:avLst/>
                </a:prstGeom>
                <a:solidFill>
                  <a:srgbClr val="000000"/>
                </a:solidFill>
                <a:ln w="57150">
                  <a:solidFill>
                    <a:srgbClr val="3399F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8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4580" name="Oval 26">
                  <a:extLst>
                    <a:ext uri="{FF2B5EF4-FFF2-40B4-BE49-F238E27FC236}">
                      <a16:creationId xmlns:a16="http://schemas.microsoft.com/office/drawing/2014/main" id="{A75A1D7F-0129-4444-B23D-F8491A284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45" y="2024"/>
                  <a:ext cx="31" cy="34"/>
                </a:xfrm>
                <a:prstGeom prst="ellipse">
                  <a:avLst/>
                </a:prstGeom>
                <a:solidFill>
                  <a:srgbClr val="000000"/>
                </a:solidFill>
                <a:ln w="57150">
                  <a:solidFill>
                    <a:srgbClr val="3399F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8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4581" name="Line 27">
                  <a:extLst>
                    <a:ext uri="{FF2B5EF4-FFF2-40B4-BE49-F238E27FC236}">
                      <a16:creationId xmlns:a16="http://schemas.microsoft.com/office/drawing/2014/main" id="{BB7C3883-FCA0-43C7-B96E-249D3A05F9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66" y="2069"/>
                  <a:ext cx="1361" cy="0"/>
                </a:xfrm>
                <a:prstGeom prst="line">
                  <a:avLst/>
                </a:prstGeom>
                <a:noFill/>
                <a:ln w="57150">
                  <a:solidFill>
                    <a:srgbClr val="3399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4533" name="Group 28">
              <a:extLst>
                <a:ext uri="{FF2B5EF4-FFF2-40B4-BE49-F238E27FC236}">
                  <a16:creationId xmlns:a16="http://schemas.microsoft.com/office/drawing/2014/main" id="{45F5E135-E30F-49E7-90B5-7A281FFFE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0" y="1487"/>
              <a:ext cx="250" cy="499"/>
              <a:chOff x="5324" y="1669"/>
              <a:chExt cx="250" cy="499"/>
            </a:xfrm>
          </p:grpSpPr>
          <p:sp>
            <p:nvSpPr>
              <p:cNvPr id="64570" name="Line 29">
                <a:extLst>
                  <a:ext uri="{FF2B5EF4-FFF2-40B4-BE49-F238E27FC236}">
                    <a16:creationId xmlns:a16="http://schemas.microsoft.com/office/drawing/2014/main" id="{6E8E8341-19D0-4F6B-9611-0D6674271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5449" y="2043"/>
                <a:ext cx="0" cy="250"/>
              </a:xfrm>
              <a:prstGeom prst="line">
                <a:avLst/>
              </a:prstGeom>
              <a:noFill/>
              <a:ln w="28575">
                <a:solidFill>
                  <a:srgbClr val="66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1" name="Line 30">
                <a:extLst>
                  <a:ext uri="{FF2B5EF4-FFF2-40B4-BE49-F238E27FC236}">
                    <a16:creationId xmlns:a16="http://schemas.microsoft.com/office/drawing/2014/main" id="{D649D97E-5B4D-478A-9D42-53AC2B1DB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5449" y="1793"/>
                <a:ext cx="0" cy="250"/>
              </a:xfrm>
              <a:prstGeom prst="line">
                <a:avLst/>
              </a:prstGeom>
              <a:noFill/>
              <a:ln w="28575">
                <a:solidFill>
                  <a:srgbClr val="66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2" name="Line 31">
                <a:extLst>
                  <a:ext uri="{FF2B5EF4-FFF2-40B4-BE49-F238E27FC236}">
                    <a16:creationId xmlns:a16="http://schemas.microsoft.com/office/drawing/2014/main" id="{798BE1C3-203E-46BC-A4A7-84A7E323B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5449" y="1544"/>
                <a:ext cx="0" cy="250"/>
              </a:xfrm>
              <a:prstGeom prst="line">
                <a:avLst/>
              </a:prstGeom>
              <a:noFill/>
              <a:ln w="28575">
                <a:solidFill>
                  <a:srgbClr val="66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534" name="Group 32">
              <a:extLst>
                <a:ext uri="{FF2B5EF4-FFF2-40B4-BE49-F238E27FC236}">
                  <a16:creationId xmlns:a16="http://schemas.microsoft.com/office/drawing/2014/main" id="{F1B92D5E-0CF1-4917-822F-DB1E32EF63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691"/>
              <a:ext cx="2154" cy="1906"/>
              <a:chOff x="3039" y="27"/>
              <a:chExt cx="2154" cy="1906"/>
            </a:xfrm>
          </p:grpSpPr>
          <p:sp>
            <p:nvSpPr>
              <p:cNvPr id="64542" name="Line 33">
                <a:extLst>
                  <a:ext uri="{FF2B5EF4-FFF2-40B4-BE49-F238E27FC236}">
                    <a16:creationId xmlns:a16="http://schemas.microsoft.com/office/drawing/2014/main" id="{E4B76AAE-B546-4AB6-B8B0-4610B0301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793" y="1810"/>
                <a:ext cx="20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43" name="Rectangle 34">
                <a:extLst>
                  <a:ext uri="{FF2B5EF4-FFF2-40B4-BE49-F238E27FC236}">
                    <a16:creationId xmlns:a16="http://schemas.microsoft.com/office/drawing/2014/main" id="{33FA3C18-FB61-402C-8081-8138C6FB4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3178" y="330"/>
                <a:ext cx="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64544" name="Rectangle 35">
                <a:extLst>
                  <a:ext uri="{FF2B5EF4-FFF2-40B4-BE49-F238E27FC236}">
                    <a16:creationId xmlns:a16="http://schemas.microsoft.com/office/drawing/2014/main" id="{57359466-8EAB-4169-B55C-CDBFAC16F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3609" y="24"/>
                <a:ext cx="1035" cy="21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64545" name="Text Box 36">
                <a:extLst>
                  <a:ext uri="{FF2B5EF4-FFF2-40B4-BE49-F238E27FC236}">
                    <a16:creationId xmlns:a16="http://schemas.microsoft.com/office/drawing/2014/main" id="{5BA199C0-1469-4639-91FD-247B1A8CE2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1" y="1344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64546" name="Text Box 37">
                <a:extLst>
                  <a:ext uri="{FF2B5EF4-FFF2-40B4-BE49-F238E27FC236}">
                    <a16:creationId xmlns:a16="http://schemas.microsoft.com/office/drawing/2014/main" id="{CD166479-C286-4FEF-ADFC-CA1C1A0404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5" y="1344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64547" name="Text Box 38">
                <a:extLst>
                  <a:ext uri="{FF2B5EF4-FFF2-40B4-BE49-F238E27FC236}">
                    <a16:creationId xmlns:a16="http://schemas.microsoft.com/office/drawing/2014/main" id="{54B1FDE3-CA67-48B8-835E-DDBDAB3AEF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3894" y="737"/>
                <a:ext cx="349" cy="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74HC151</a:t>
                </a:r>
              </a:p>
            </p:txBody>
          </p:sp>
          <p:sp>
            <p:nvSpPr>
              <p:cNvPr id="64548" name="Oval 39">
                <a:extLst>
                  <a:ext uri="{FF2B5EF4-FFF2-40B4-BE49-F238E27FC236}">
                    <a16:creationId xmlns:a16="http://schemas.microsoft.com/office/drawing/2014/main" id="{27A6A5B9-FE03-461B-BE36-AE2ADFF66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4841" y="1604"/>
                <a:ext cx="101" cy="10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64549" name="Text Box 40">
                <a:extLst>
                  <a:ext uri="{FF2B5EF4-FFF2-40B4-BE49-F238E27FC236}">
                    <a16:creationId xmlns:a16="http://schemas.microsoft.com/office/drawing/2014/main" id="{A9C42072-D476-46D7-916F-4305CDD9DD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6" y="1344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64550" name="Text Box 41">
                <a:extLst>
                  <a:ext uri="{FF2B5EF4-FFF2-40B4-BE49-F238E27FC236}">
                    <a16:creationId xmlns:a16="http://schemas.microsoft.com/office/drawing/2014/main" id="{0DDCBF8B-0B00-420E-8C22-2202C65691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2" y="1344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4551" name="Text Box 42">
                <a:extLst>
                  <a:ext uri="{FF2B5EF4-FFF2-40B4-BE49-F238E27FC236}">
                    <a16:creationId xmlns:a16="http://schemas.microsoft.com/office/drawing/2014/main" id="{B65A9906-5520-4314-B97C-94723B6591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5" y="1344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552" name="Text Box 43">
                <a:extLst>
                  <a:ext uri="{FF2B5EF4-FFF2-40B4-BE49-F238E27FC236}">
                    <a16:creationId xmlns:a16="http://schemas.microsoft.com/office/drawing/2014/main" id="{0E2CAE29-9F3A-4EEF-92CC-D502183CCB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0" y="1344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4553" name="Text Box 44">
                <a:extLst>
                  <a:ext uri="{FF2B5EF4-FFF2-40B4-BE49-F238E27FC236}">
                    <a16:creationId xmlns:a16="http://schemas.microsoft.com/office/drawing/2014/main" id="{367D6BD9-0AD0-4C69-9511-38429C4297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4" y="1344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4554" name="Text Box 45">
                <a:extLst>
                  <a:ext uri="{FF2B5EF4-FFF2-40B4-BE49-F238E27FC236}">
                    <a16:creationId xmlns:a16="http://schemas.microsoft.com/office/drawing/2014/main" id="{D23C9D33-77A2-4CD6-B9E9-5518A0DDC1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3" y="1344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4555" name="Text Box 46">
                <a:extLst>
                  <a:ext uri="{FF2B5EF4-FFF2-40B4-BE49-F238E27FC236}">
                    <a16:creationId xmlns:a16="http://schemas.microsoft.com/office/drawing/2014/main" id="{06CACF95-674B-41BD-BDBC-D6CAF1F58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9" y="1344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64556" name="Line 47">
                <a:extLst>
                  <a:ext uri="{FF2B5EF4-FFF2-40B4-BE49-F238E27FC236}">
                    <a16:creationId xmlns:a16="http://schemas.microsoft.com/office/drawing/2014/main" id="{02D6FEAC-2AF2-474A-927A-60AFBECD49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163" y="1741"/>
                <a:ext cx="24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57" name="Line 48">
                <a:extLst>
                  <a:ext uri="{FF2B5EF4-FFF2-40B4-BE49-F238E27FC236}">
                    <a16:creationId xmlns:a16="http://schemas.microsoft.com/office/drawing/2014/main" id="{354D6367-FC22-4FA5-BAD6-0FD6F084FE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311" y="1753"/>
                <a:ext cx="3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58" name="Line 49">
                <a:extLst>
                  <a:ext uri="{FF2B5EF4-FFF2-40B4-BE49-F238E27FC236}">
                    <a16:creationId xmlns:a16="http://schemas.microsoft.com/office/drawing/2014/main" id="{B2438377-21D0-4048-A6D8-685FBC5F3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515" y="1753"/>
                <a:ext cx="27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59" name="Line 50">
                <a:extLst>
                  <a:ext uri="{FF2B5EF4-FFF2-40B4-BE49-F238E27FC236}">
                    <a16:creationId xmlns:a16="http://schemas.microsoft.com/office/drawing/2014/main" id="{89CBC777-247D-463F-8898-C35C9F82A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696" y="1753"/>
                <a:ext cx="3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60" name="Line 51">
                <a:extLst>
                  <a:ext uri="{FF2B5EF4-FFF2-40B4-BE49-F238E27FC236}">
                    <a16:creationId xmlns:a16="http://schemas.microsoft.com/office/drawing/2014/main" id="{23961F6E-BB64-4D85-8471-B1604C6349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900" y="1753"/>
                <a:ext cx="3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61" name="Line 52">
                <a:extLst>
                  <a:ext uri="{FF2B5EF4-FFF2-40B4-BE49-F238E27FC236}">
                    <a16:creationId xmlns:a16="http://schemas.microsoft.com/office/drawing/2014/main" id="{DDE28724-1668-454A-937A-85E7C918C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099" y="1775"/>
                <a:ext cx="3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62" name="Line 53">
                <a:extLst>
                  <a:ext uri="{FF2B5EF4-FFF2-40B4-BE49-F238E27FC236}">
                    <a16:creationId xmlns:a16="http://schemas.microsoft.com/office/drawing/2014/main" id="{6F9491CC-471B-4D19-A0D1-829FB9EF4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490" y="1775"/>
                <a:ext cx="3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63" name="Line 54">
                <a:extLst>
                  <a:ext uri="{FF2B5EF4-FFF2-40B4-BE49-F238E27FC236}">
                    <a16:creationId xmlns:a16="http://schemas.microsoft.com/office/drawing/2014/main" id="{5C5E7C4B-16EE-4E9F-AA74-06A2F710A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303" y="1775"/>
                <a:ext cx="3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64" name="Line 55">
                <a:extLst>
                  <a:ext uri="{FF2B5EF4-FFF2-40B4-BE49-F238E27FC236}">
                    <a16:creationId xmlns:a16="http://schemas.microsoft.com/office/drawing/2014/main" id="{861C2EA5-C7EE-409E-8AFE-E1AB375D7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286" y="346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65" name="Text Box 56">
                <a:extLst>
                  <a:ext uri="{FF2B5EF4-FFF2-40B4-BE49-F238E27FC236}">
                    <a16:creationId xmlns:a16="http://schemas.microsoft.com/office/drawing/2014/main" id="{9B881A99-C6A0-47AF-8119-ABC761A403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6" y="1162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4566" name="Text Box 57">
                <a:extLst>
                  <a:ext uri="{FF2B5EF4-FFF2-40B4-BE49-F238E27FC236}">
                    <a16:creationId xmlns:a16="http://schemas.microsoft.com/office/drawing/2014/main" id="{38E0B2EB-7164-4F8E-B649-84CC1392A1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6" y="912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4567" name="Text Box 58">
                <a:extLst>
                  <a:ext uri="{FF2B5EF4-FFF2-40B4-BE49-F238E27FC236}">
                    <a16:creationId xmlns:a16="http://schemas.microsoft.com/office/drawing/2014/main" id="{FABB718F-98A3-4F0F-AC98-73675976F7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6" y="640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aseline="-250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64568" name="Text Box 59">
                <a:extLst>
                  <a:ext uri="{FF2B5EF4-FFF2-40B4-BE49-F238E27FC236}">
                    <a16:creationId xmlns:a16="http://schemas.microsoft.com/office/drawing/2014/main" id="{8CF545FB-8869-41A9-874A-26EC7D1E4D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2" y="2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400" i="1" baseline="-250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4569" name="Text Box 60">
                <a:extLst>
                  <a:ext uri="{FF2B5EF4-FFF2-40B4-BE49-F238E27FC236}">
                    <a16:creationId xmlns:a16="http://schemas.microsoft.com/office/drawing/2014/main" id="{56095949-AB52-4C2C-B881-9038A0B7D8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2" y="572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zh-CN" sz="2400" i="1" baseline="-250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4535" name="Group 61">
              <a:extLst>
                <a:ext uri="{FF2B5EF4-FFF2-40B4-BE49-F238E27FC236}">
                  <a16:creationId xmlns:a16="http://schemas.microsoft.com/office/drawing/2014/main" id="{430BD86D-DE7E-4F93-8A64-73517C4D33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97" y="1162"/>
              <a:ext cx="261" cy="870"/>
              <a:chOff x="5380" y="557"/>
              <a:chExt cx="261" cy="870"/>
            </a:xfrm>
          </p:grpSpPr>
          <p:sp>
            <p:nvSpPr>
              <p:cNvPr id="64539" name="Text Box 62">
                <a:extLst>
                  <a:ext uri="{FF2B5EF4-FFF2-40B4-BE49-F238E27FC236}">
                    <a16:creationId xmlns:a16="http://schemas.microsoft.com/office/drawing/2014/main" id="{F77FC579-5B9F-4123-964B-ADC0F6D2F9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7" y="1139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X</a:t>
                </a:r>
                <a:endParaRPr lang="en-US" altLang="zh-CN" sz="2400" i="1" baseline="-250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4540" name="Text Box 63">
                <a:extLst>
                  <a:ext uri="{FF2B5EF4-FFF2-40B4-BE49-F238E27FC236}">
                    <a16:creationId xmlns:a16="http://schemas.microsoft.com/office/drawing/2014/main" id="{9DE81183-9043-48BF-A46C-AC4FAD110D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2" y="86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zh-CN" sz="2400" i="1" baseline="-250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4541" name="Text Box 64">
                <a:extLst>
                  <a:ext uri="{FF2B5EF4-FFF2-40B4-BE49-F238E27FC236}">
                    <a16:creationId xmlns:a16="http://schemas.microsoft.com/office/drawing/2014/main" id="{699737AF-048D-4F6F-AE4B-96B864470A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0" y="55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zh-CN" sz="2400" i="1" baseline="-250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4536" name="Rectangle 65">
              <a:extLst>
                <a:ext uri="{FF2B5EF4-FFF2-40B4-BE49-F238E27FC236}">
                  <a16:creationId xmlns:a16="http://schemas.microsoft.com/office/drawing/2014/main" id="{58079E1B-51E7-4DBB-BD7D-46995C2FB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614"/>
              <a:ext cx="213" cy="29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64537" name="Rectangle 66">
              <a:extLst>
                <a:ext uri="{FF2B5EF4-FFF2-40B4-BE49-F238E27FC236}">
                  <a16:creationId xmlns:a16="http://schemas.microsoft.com/office/drawing/2014/main" id="{157B0FB4-A21E-42EF-ABFF-1D7014C4D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2394"/>
              <a:ext cx="218" cy="29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64538" name="Line 67">
              <a:extLst>
                <a:ext uri="{FF2B5EF4-FFF2-40B4-BE49-F238E27FC236}">
                  <a16:creationId xmlns:a16="http://schemas.microsoft.com/office/drawing/2014/main" id="{7DBD9F2F-334C-42C9-9CFD-BC79CC36A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7" y="2568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7860" name="Rectangle 68">
            <a:extLst>
              <a:ext uri="{FF2B5EF4-FFF2-40B4-BE49-F238E27FC236}">
                <a16:creationId xmlns:a16="http://schemas.microsoft.com/office/drawing/2014/main" id="{AF8A7202-356F-42DB-A974-6016F9F4D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625" y="5445125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L</a:t>
            </a:r>
          </a:p>
        </p:txBody>
      </p:sp>
      <p:sp>
        <p:nvSpPr>
          <p:cNvPr id="64518" name="Rectangle 70">
            <a:extLst>
              <a:ext uri="{FF2B5EF4-FFF2-40B4-BE49-F238E27FC236}">
                <a16:creationId xmlns:a16="http://schemas.microsoft.com/office/drawing/2014/main" id="{BACF3CD4-CAE5-4CE4-B521-D34882B29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468313"/>
            <a:ext cx="667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</a:t>
            </a:r>
            <a:r>
              <a:rPr lang="en-US" altLang="zh-CN" sz="2400">
                <a:latin typeface="Times New Roman" panose="02020603050405020304" pitchFamily="18" charset="0"/>
              </a:rPr>
              <a:t>1  </a:t>
            </a:r>
            <a:r>
              <a:rPr lang="zh-CN" altLang="en-US" sz="2400">
                <a:latin typeface="Times New Roman" panose="02020603050405020304" pitchFamily="18" charset="0"/>
              </a:rPr>
              <a:t>试用</a:t>
            </a:r>
            <a:r>
              <a:rPr lang="en-US" altLang="zh-CN" sz="2400">
                <a:latin typeface="Times New Roman" panose="02020603050405020304" pitchFamily="18" charset="0"/>
              </a:rPr>
              <a:t>8</a:t>
            </a:r>
            <a:r>
              <a:rPr lang="zh-CN" altLang="en-US" sz="2400">
                <a:latin typeface="Times New Roman" panose="02020603050405020304" pitchFamily="18" charset="0"/>
              </a:rPr>
              <a:t>选</a:t>
            </a: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数据选择器</a:t>
            </a:r>
            <a:r>
              <a:rPr lang="en-US" altLang="zh-CN" sz="2400">
                <a:latin typeface="Times New Roman" panose="02020603050405020304" pitchFamily="18" charset="0"/>
              </a:rPr>
              <a:t>74LS151</a:t>
            </a:r>
            <a:r>
              <a:rPr lang="zh-CN" altLang="en-US" sz="2400">
                <a:latin typeface="Times New Roman" panose="02020603050405020304" pitchFamily="18" charset="0"/>
              </a:rPr>
              <a:t>产生逻辑函数  </a:t>
            </a:r>
          </a:p>
        </p:txBody>
      </p:sp>
      <p:graphicFrame>
        <p:nvGraphicFramePr>
          <p:cNvPr id="64519" name="Object 71">
            <a:extLst>
              <a:ext uri="{FF2B5EF4-FFF2-40B4-BE49-F238E27FC236}">
                <a16:creationId xmlns:a16="http://schemas.microsoft.com/office/drawing/2014/main" id="{8F52F389-0234-42B0-A7A9-CC0815F7B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9888" y="1160463"/>
          <a:ext cx="30972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4" name="公式" r:id="rId3" imgW="1257300" imgH="190500" progId="Equation.3">
                  <p:embed/>
                </p:oleObj>
              </mc:Choice>
              <mc:Fallback>
                <p:oleObj name="公式" r:id="rId3" imgW="1257300" imgH="1905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1160463"/>
                        <a:ext cx="30972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64" name="Object 72">
            <a:extLst>
              <a:ext uri="{FF2B5EF4-FFF2-40B4-BE49-F238E27FC236}">
                <a16:creationId xmlns:a16="http://schemas.microsoft.com/office/drawing/2014/main" id="{0BF19DDD-F8CA-4788-A847-6608E325AA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6638" y="1844675"/>
          <a:ext cx="4005262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5" name="公式" r:id="rId5" imgW="1624895" imgH="406224" progId="Equation.3">
                  <p:embed/>
                </p:oleObj>
              </mc:Choice>
              <mc:Fallback>
                <p:oleObj name="公式" r:id="rId5" imgW="1624895" imgH="406224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1844675"/>
                        <a:ext cx="4005262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73">
            <a:extLst>
              <a:ext uri="{FF2B5EF4-FFF2-40B4-BE49-F238E27FC236}">
                <a16:creationId xmlns:a16="http://schemas.microsoft.com/office/drawing/2014/main" id="{9B036849-D183-418F-9D08-2BFBD8AAFD1F}"/>
              </a:ext>
            </a:extLst>
          </p:cNvPr>
          <p:cNvGrpSpPr>
            <a:grpSpLocks/>
          </p:cNvGrpSpPr>
          <p:nvPr/>
        </p:nvGrpSpPr>
        <p:grpSpPr bwMode="auto">
          <a:xfrm>
            <a:off x="2352675" y="3932238"/>
            <a:ext cx="3887788" cy="576262"/>
            <a:chOff x="-236" y="2432"/>
            <a:chExt cx="2468" cy="318"/>
          </a:xfrm>
        </p:grpSpPr>
        <p:graphicFrame>
          <p:nvGraphicFramePr>
            <p:cNvPr id="64525" name="Object 74">
              <a:extLst>
                <a:ext uri="{FF2B5EF4-FFF2-40B4-BE49-F238E27FC236}">
                  <a16:creationId xmlns:a16="http://schemas.microsoft.com/office/drawing/2014/main" id="{67F96BC4-FFEF-48BB-B7DF-B09131813F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236" y="2432"/>
            <a:ext cx="47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06" name="公式" r:id="rId7" imgW="342751" imgH="203112" progId="Equation.3">
                    <p:embed/>
                  </p:oleObj>
                </mc:Choice>
                <mc:Fallback>
                  <p:oleObj name="公式" r:id="rId7" imgW="342751" imgH="203112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36" y="2432"/>
                          <a:ext cx="47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526" name="Group 75">
              <a:extLst>
                <a:ext uri="{FF2B5EF4-FFF2-40B4-BE49-F238E27FC236}">
                  <a16:creationId xmlns:a16="http://schemas.microsoft.com/office/drawing/2014/main" id="{12ADB234-1543-4C9E-8E88-54FC2328A4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" y="2477"/>
              <a:ext cx="1937" cy="273"/>
              <a:chOff x="385" y="2205"/>
              <a:chExt cx="1937" cy="273"/>
            </a:xfrm>
          </p:grpSpPr>
          <p:graphicFrame>
            <p:nvGraphicFramePr>
              <p:cNvPr id="64527" name="Object 76">
                <a:extLst>
                  <a:ext uri="{FF2B5EF4-FFF2-40B4-BE49-F238E27FC236}">
                    <a16:creationId xmlns:a16="http://schemas.microsoft.com/office/drawing/2014/main" id="{C3E16F70-2397-47FD-813B-DCE53A628C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5" y="2205"/>
              <a:ext cx="594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707" name="公式" r:id="rId9" imgW="431613" imgH="190417" progId="Equation.3">
                      <p:embed/>
                    </p:oleObj>
                  </mc:Choice>
                  <mc:Fallback>
                    <p:oleObj name="公式" r:id="rId9" imgW="431613" imgH="190417" progId="Equation.3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" y="2205"/>
                            <a:ext cx="594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4528" name="Object 77">
                <a:extLst>
                  <a:ext uri="{FF2B5EF4-FFF2-40B4-BE49-F238E27FC236}">
                    <a16:creationId xmlns:a16="http://schemas.microsoft.com/office/drawing/2014/main" id="{1DD69083-3608-49C9-BA9B-C793341975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" y="2205"/>
              <a:ext cx="542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708" name="公式" r:id="rId11" imgW="393529" imgH="190417" progId="Equation.3">
                      <p:embed/>
                    </p:oleObj>
                  </mc:Choice>
                  <mc:Fallback>
                    <p:oleObj name="公式" r:id="rId11" imgW="393529" imgH="190417" progId="Equation.3">
                      <p:embed/>
                      <p:pic>
                        <p:nvPicPr>
                          <p:cNvPr id="0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2" y="2205"/>
                            <a:ext cx="542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4529" name="Object 78">
                <a:extLst>
                  <a:ext uri="{FF2B5EF4-FFF2-40B4-BE49-F238E27FC236}">
                    <a16:creationId xmlns:a16="http://schemas.microsoft.com/office/drawing/2014/main" id="{687C3220-1C99-4090-986D-50B469B14C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46" y="2216"/>
              <a:ext cx="576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709" name="公式" r:id="rId13" imgW="419100" imgH="190500" progId="Equation.3">
                      <p:embed/>
                    </p:oleObj>
                  </mc:Choice>
                  <mc:Fallback>
                    <p:oleObj name="公式" r:id="rId13" imgW="419100" imgH="190500" progId="Equation.3">
                      <p:embed/>
                      <p:pic>
                        <p:nvPicPr>
                          <p:cNvPr id="0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6" y="2216"/>
                            <a:ext cx="576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417871" name="Object 79">
            <a:extLst>
              <a:ext uri="{FF2B5EF4-FFF2-40B4-BE49-F238E27FC236}">
                <a16:creationId xmlns:a16="http://schemas.microsoft.com/office/drawing/2014/main" id="{C3ED5D0C-6307-44E0-8067-85A6C94097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6650" y="4797425"/>
          <a:ext cx="78660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0" name="公式" r:id="rId15" imgW="3746500" imgH="190500" progId="Equation.3">
                  <p:embed/>
                </p:oleObj>
              </mc:Choice>
              <mc:Fallback>
                <p:oleObj name="公式" r:id="rId15" imgW="3746500" imgH="1905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0" y="4797425"/>
                        <a:ext cx="7866063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72" name="Object 80">
            <a:extLst>
              <a:ext uri="{FF2B5EF4-FFF2-40B4-BE49-F238E27FC236}">
                <a16:creationId xmlns:a16="http://schemas.microsoft.com/office/drawing/2014/main" id="{2300C277-04EE-4287-A70D-0F28EB2D01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8550" y="3179763"/>
          <a:ext cx="322262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1" name="公式" r:id="rId17" imgW="1307532" imgH="393529" progId="Equation.3">
                  <p:embed/>
                </p:oleObj>
              </mc:Choice>
              <mc:Fallback>
                <p:oleObj name="公式" r:id="rId17" imgW="1307532" imgH="393529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3179763"/>
                        <a:ext cx="3222625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4" name="Rectangle 82">
            <a:extLst>
              <a:ext uri="{FF2B5EF4-FFF2-40B4-BE49-F238E27FC236}">
                <a16:creationId xmlns:a16="http://schemas.microsoft.com/office/drawing/2014/main" id="{1AED9D07-DF33-4ED2-861E-B1DEA2A24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1916113"/>
            <a:ext cx="592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解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7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1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41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41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800" grpId="0" autoUpdateAnimBg="0"/>
      <p:bldP spid="41786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569" name="Group 81">
            <a:extLst>
              <a:ext uri="{FF2B5EF4-FFF2-40B4-BE49-F238E27FC236}">
                <a16:creationId xmlns:a16="http://schemas.microsoft.com/office/drawing/2014/main" id="{D8A2B085-FE54-4390-82E4-A93FAD7ED774}"/>
              </a:ext>
            </a:extLst>
          </p:cNvPr>
          <p:cNvGrpSpPr>
            <a:grpSpLocks/>
          </p:cNvGrpSpPr>
          <p:nvPr/>
        </p:nvGrpSpPr>
        <p:grpSpPr bwMode="auto">
          <a:xfrm>
            <a:off x="1017588" y="406400"/>
            <a:ext cx="6472237" cy="527050"/>
            <a:chOff x="240" y="0"/>
            <a:chExt cx="3640" cy="332"/>
          </a:xfrm>
        </p:grpSpPr>
        <p:sp>
          <p:nvSpPr>
            <p:cNvPr id="65601" name="Rectangle 4">
              <a:extLst>
                <a:ext uri="{FF2B5EF4-FFF2-40B4-BE49-F238E27FC236}">
                  <a16:creationId xmlns:a16="http://schemas.microsoft.com/office/drawing/2014/main" id="{AF6025A3-6492-41CC-A3E1-BE2D32A52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0"/>
              <a:ext cx="29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600">
                  <a:solidFill>
                    <a:srgbClr val="FF0000"/>
                  </a:solidFill>
                  <a:ea typeface="宋体" panose="02010600030101010101" pitchFamily="2" charset="-122"/>
                </a:rPr>
                <a:t>例</a:t>
              </a:r>
            </a:p>
          </p:txBody>
        </p:sp>
        <p:sp>
          <p:nvSpPr>
            <p:cNvPr id="65602" name="Rectangle 5">
              <a:extLst>
                <a:ext uri="{FF2B5EF4-FFF2-40B4-BE49-F238E27FC236}">
                  <a16:creationId xmlns:a16="http://schemas.microsoft.com/office/drawing/2014/main" id="{0B516F3D-EB7B-4404-BDE5-BF4CB9449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4"/>
              <a:ext cx="241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600">
                  <a:solidFill>
                    <a:schemeClr val="tx2"/>
                  </a:solidFill>
                  <a:ea typeface="宋体" panose="02010600030101010101" pitchFamily="2" charset="-122"/>
                </a:rPr>
                <a:t>用八选一数据选择器实现</a:t>
              </a:r>
            </a:p>
          </p:txBody>
        </p:sp>
        <p:sp>
          <p:nvSpPr>
            <p:cNvPr id="65603" name="Text Box 6">
              <a:extLst>
                <a:ext uri="{FF2B5EF4-FFF2-40B4-BE49-F238E27FC236}">
                  <a16:creationId xmlns:a16="http://schemas.microsoft.com/office/drawing/2014/main" id="{F68A0B39-2FA8-437E-9175-2958DFE2D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40"/>
              <a:ext cx="1161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ea typeface="宋体" panose="02010600030101010101" pitchFamily="2" charset="-122"/>
                </a:rPr>
                <a:t>L=X㊉Y㊉Z</a:t>
              </a:r>
            </a:p>
          </p:txBody>
        </p:sp>
      </p:grpSp>
      <p:sp>
        <p:nvSpPr>
          <p:cNvPr id="191496" name="Rectangle 8">
            <a:extLst>
              <a:ext uri="{FF2B5EF4-FFF2-40B4-BE49-F238E27FC236}">
                <a16:creationId xmlns:a16="http://schemas.microsoft.com/office/drawing/2014/main" id="{E7636BAC-FC13-404E-AD0B-376B9B9C8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1096963"/>
            <a:ext cx="59404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chemeClr val="accent2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chemeClr val="tx2"/>
                </a:solidFill>
                <a:ea typeface="宋体" panose="02010600030101010101" pitchFamily="2" charset="-122"/>
              </a:rPr>
              <a:t>)</a:t>
            </a: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将逻辑式变成最小项表达式</a:t>
            </a:r>
          </a:p>
        </p:txBody>
      </p:sp>
      <p:grpSp>
        <p:nvGrpSpPr>
          <p:cNvPr id="191497" name="Group 9">
            <a:extLst>
              <a:ext uri="{FF2B5EF4-FFF2-40B4-BE49-F238E27FC236}">
                <a16:creationId xmlns:a16="http://schemas.microsoft.com/office/drawing/2014/main" id="{EDA716A4-A65E-4635-8C7D-2E1C54E2020A}"/>
              </a:ext>
            </a:extLst>
          </p:cNvPr>
          <p:cNvGrpSpPr>
            <a:grpSpLocks/>
          </p:cNvGrpSpPr>
          <p:nvPr/>
        </p:nvGrpSpPr>
        <p:grpSpPr bwMode="auto">
          <a:xfrm>
            <a:off x="1495425" y="1693863"/>
            <a:ext cx="5360988" cy="1225550"/>
            <a:chOff x="144" y="2208"/>
            <a:chExt cx="3360" cy="679"/>
          </a:xfrm>
        </p:grpSpPr>
        <p:grpSp>
          <p:nvGrpSpPr>
            <p:cNvPr id="65591" name="Group 10">
              <a:extLst>
                <a:ext uri="{FF2B5EF4-FFF2-40B4-BE49-F238E27FC236}">
                  <a16:creationId xmlns:a16="http://schemas.microsoft.com/office/drawing/2014/main" id="{3045B85A-B361-4024-8FCF-1FF4485EB5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2208"/>
              <a:ext cx="2544" cy="679"/>
              <a:chOff x="144" y="2208"/>
              <a:chExt cx="2544" cy="679"/>
            </a:xfrm>
          </p:grpSpPr>
          <p:sp>
            <p:nvSpPr>
              <p:cNvPr id="65593" name="Rectangle 11" descr="信纸">
                <a:extLst>
                  <a:ext uri="{FF2B5EF4-FFF2-40B4-BE49-F238E27FC236}">
                    <a16:creationId xmlns:a16="http://schemas.microsoft.com/office/drawing/2014/main" id="{85B7BB18-BB4C-48A8-9EF6-2949C9790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2208"/>
                <a:ext cx="2544" cy="67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5594" name="Object 12" descr="信纸">
                <a:extLst>
                  <a:ext uri="{FF2B5EF4-FFF2-40B4-BE49-F238E27FC236}">
                    <a16:creationId xmlns:a16="http://schemas.microsoft.com/office/drawing/2014/main" id="{A72F811C-ECD6-435B-81C5-0CEB18A8A0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" y="2507"/>
              <a:ext cx="1940" cy="3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618" name="Equation" r:id="rId4" imgW="1219200" imgH="228600" progId="Equation.3">
                      <p:embed/>
                    </p:oleObj>
                  </mc:Choice>
                  <mc:Fallback>
                    <p:oleObj name="Equation" r:id="rId4" imgW="1219200" imgH="228600" progId="Equation.3">
                      <p:embed/>
                      <p:pic>
                        <p:nvPicPr>
                          <p:cNvPr id="0" name="Object 12" descr="信纸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" y="2507"/>
                            <a:ext cx="1940" cy="369"/>
                          </a:xfrm>
                          <a:prstGeom prst="rect">
                            <a:avLst/>
                          </a:prstGeom>
                          <a:blipFill dpi="0" rotWithShape="0">
                            <a:blip r:embed="rId3"/>
                            <a:srcRect/>
                            <a:tile tx="0" ty="0" sx="100000" sy="100000" flip="none" algn="tl"/>
                          </a:blip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5595" name="Line 13">
                <a:extLst>
                  <a:ext uri="{FF2B5EF4-FFF2-40B4-BE49-F238E27FC236}">
                    <a16:creationId xmlns:a16="http://schemas.microsoft.com/office/drawing/2014/main" id="{6AB89F57-EF51-496E-83AA-DBEC38889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304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596" name="Line 14">
                <a:extLst>
                  <a:ext uri="{FF2B5EF4-FFF2-40B4-BE49-F238E27FC236}">
                    <a16:creationId xmlns:a16="http://schemas.microsoft.com/office/drawing/2014/main" id="{32B730BD-2290-43BF-85CC-AE5047E1C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304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597" name="Line 15">
                <a:extLst>
                  <a:ext uri="{FF2B5EF4-FFF2-40B4-BE49-F238E27FC236}">
                    <a16:creationId xmlns:a16="http://schemas.microsoft.com/office/drawing/2014/main" id="{31CEB893-1892-4847-A818-8D63A8C4E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304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598" name="Line 16">
                <a:extLst>
                  <a:ext uri="{FF2B5EF4-FFF2-40B4-BE49-F238E27FC236}">
                    <a16:creationId xmlns:a16="http://schemas.microsoft.com/office/drawing/2014/main" id="{67AC5DCA-D499-4F42-9F70-AAE324BEC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2304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599" name="Line 17">
                <a:extLst>
                  <a:ext uri="{FF2B5EF4-FFF2-40B4-BE49-F238E27FC236}">
                    <a16:creationId xmlns:a16="http://schemas.microsoft.com/office/drawing/2014/main" id="{483A78BB-9B00-4362-BD2C-3C9227E55B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600" name="Line 18">
                <a:extLst>
                  <a:ext uri="{FF2B5EF4-FFF2-40B4-BE49-F238E27FC236}">
                    <a16:creationId xmlns:a16="http://schemas.microsoft.com/office/drawing/2014/main" id="{2DC24581-DCB5-4A9E-9039-F4A5E8A5E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304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592" name="Text Box 19">
              <a:extLst>
                <a:ext uri="{FF2B5EF4-FFF2-40B4-BE49-F238E27FC236}">
                  <a16:creationId xmlns:a16="http://schemas.microsoft.com/office/drawing/2014/main" id="{00DD505A-98E6-43AE-902B-41A582356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" y="2256"/>
              <a:ext cx="31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solidFill>
                    <a:schemeClr val="tx2"/>
                  </a:solidFill>
                  <a:ea typeface="宋体" panose="02010600030101010101" pitchFamily="2" charset="-122"/>
                </a:rPr>
                <a:t>L=XYZ+XYZ+XYZ+XYZ</a:t>
              </a:r>
            </a:p>
          </p:txBody>
        </p:sp>
      </p:grpSp>
      <p:sp>
        <p:nvSpPr>
          <p:cNvPr id="65541" name="Line 157">
            <a:extLst>
              <a:ext uri="{FF2B5EF4-FFF2-40B4-BE49-F238E27FC236}">
                <a16:creationId xmlns:a16="http://schemas.microsoft.com/office/drawing/2014/main" id="{8874A1E1-6621-4247-8306-5F0BB4CB17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5375" y="5348288"/>
            <a:ext cx="1524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grpSp>
        <p:nvGrpSpPr>
          <p:cNvPr id="191687" name="Group 199">
            <a:extLst>
              <a:ext uri="{FF2B5EF4-FFF2-40B4-BE49-F238E27FC236}">
                <a16:creationId xmlns:a16="http://schemas.microsoft.com/office/drawing/2014/main" id="{A7C417F0-97C0-4A64-8371-EF4D7E386664}"/>
              </a:ext>
            </a:extLst>
          </p:cNvPr>
          <p:cNvGrpSpPr>
            <a:grpSpLocks/>
          </p:cNvGrpSpPr>
          <p:nvPr/>
        </p:nvGrpSpPr>
        <p:grpSpPr bwMode="auto">
          <a:xfrm>
            <a:off x="7931150" y="5387975"/>
            <a:ext cx="1266825" cy="369888"/>
            <a:chOff x="3922" y="3385"/>
            <a:chExt cx="798" cy="233"/>
          </a:xfrm>
        </p:grpSpPr>
        <p:sp>
          <p:nvSpPr>
            <p:cNvPr id="65588" name="Rectangle 131">
              <a:extLst>
                <a:ext uri="{FF2B5EF4-FFF2-40B4-BE49-F238E27FC236}">
                  <a16:creationId xmlns:a16="http://schemas.microsoft.com/office/drawing/2014/main" id="{DDCEE9BE-22A4-469C-9543-15346FCE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2" y="3385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  X</a:t>
              </a:r>
            </a:p>
          </p:txBody>
        </p:sp>
        <p:sp>
          <p:nvSpPr>
            <p:cNvPr id="65589" name="Rectangle 193">
              <a:extLst>
                <a:ext uri="{FF2B5EF4-FFF2-40B4-BE49-F238E27FC236}">
                  <a16:creationId xmlns:a16="http://schemas.microsoft.com/office/drawing/2014/main" id="{8F19864B-AB92-4441-86C7-6DDE0C066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3385"/>
              <a:ext cx="26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  Y</a:t>
              </a:r>
            </a:p>
          </p:txBody>
        </p:sp>
        <p:sp>
          <p:nvSpPr>
            <p:cNvPr id="65590" name="Rectangle 194">
              <a:extLst>
                <a:ext uri="{FF2B5EF4-FFF2-40B4-BE49-F238E27FC236}">
                  <a16:creationId xmlns:a16="http://schemas.microsoft.com/office/drawing/2014/main" id="{5C8B83DA-EA10-4AA7-A03B-FEEAA9B81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385"/>
              <a:ext cx="2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  Z</a:t>
              </a:r>
            </a:p>
          </p:txBody>
        </p:sp>
      </p:grpSp>
      <p:grpSp>
        <p:nvGrpSpPr>
          <p:cNvPr id="191692" name="Group 204">
            <a:extLst>
              <a:ext uri="{FF2B5EF4-FFF2-40B4-BE49-F238E27FC236}">
                <a16:creationId xmlns:a16="http://schemas.microsoft.com/office/drawing/2014/main" id="{CAC1450F-C408-41D8-82AF-202E811961A2}"/>
              </a:ext>
            </a:extLst>
          </p:cNvPr>
          <p:cNvGrpSpPr>
            <a:grpSpLocks/>
          </p:cNvGrpSpPr>
          <p:nvPr/>
        </p:nvGrpSpPr>
        <p:grpSpPr bwMode="auto">
          <a:xfrm>
            <a:off x="6492875" y="1930400"/>
            <a:ext cx="1600200" cy="2459038"/>
            <a:chOff x="2971" y="1117"/>
            <a:chExt cx="1008" cy="1549"/>
          </a:xfrm>
        </p:grpSpPr>
        <p:sp>
          <p:nvSpPr>
            <p:cNvPr id="65580" name="Text Box 148">
              <a:extLst>
                <a:ext uri="{FF2B5EF4-FFF2-40B4-BE49-F238E27FC236}">
                  <a16:creationId xmlns:a16="http://schemas.microsoft.com/office/drawing/2014/main" id="{8A8183C8-7532-42D4-AB6B-4656AACD7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298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5581" name="Text Box 149">
              <a:extLst>
                <a:ext uri="{FF2B5EF4-FFF2-40B4-BE49-F238E27FC236}">
                  <a16:creationId xmlns:a16="http://schemas.microsoft.com/office/drawing/2014/main" id="{5D2751C2-55CE-4B12-82BF-81BD2CCB9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65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5582" name="Text Box 150">
              <a:extLst>
                <a:ext uri="{FF2B5EF4-FFF2-40B4-BE49-F238E27FC236}">
                  <a16:creationId xmlns:a16="http://schemas.microsoft.com/office/drawing/2014/main" id="{59180C40-307A-4E29-BBFD-2BC2512E2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684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5583" name="Text Box 151">
              <a:extLst>
                <a:ext uri="{FF2B5EF4-FFF2-40B4-BE49-F238E27FC236}">
                  <a16:creationId xmlns:a16="http://schemas.microsoft.com/office/drawing/2014/main" id="{10040E28-DDA6-4EA2-9535-84836130D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480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5584" name="Text Box 152">
              <a:extLst>
                <a:ext uri="{FF2B5EF4-FFF2-40B4-BE49-F238E27FC236}">
                  <a16:creationId xmlns:a16="http://schemas.microsoft.com/office/drawing/2014/main" id="{F860E820-0FCC-48C2-86C7-A7330DA42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117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5585" name="Text Box 153">
              <a:extLst>
                <a:ext uri="{FF2B5EF4-FFF2-40B4-BE49-F238E27FC236}">
                  <a16:creationId xmlns:a16="http://schemas.microsoft.com/office/drawing/2014/main" id="{B4C90A2B-84E0-4050-BDAE-DE750CC4A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2047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5586" name="Text Box 154">
              <a:extLst>
                <a:ext uri="{FF2B5EF4-FFF2-40B4-BE49-F238E27FC236}">
                  <a16:creationId xmlns:a16="http://schemas.microsoft.com/office/drawing/2014/main" id="{A1CF79B8-9180-470E-833D-32BECFC9A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2251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5587" name="Text Box 200">
              <a:extLst>
                <a:ext uri="{FF2B5EF4-FFF2-40B4-BE49-F238E27FC236}">
                  <a16:creationId xmlns:a16="http://schemas.microsoft.com/office/drawing/2014/main" id="{08D350D9-D275-4FFA-B5D9-9D21C7E1D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2432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65544" name="Group 205">
            <a:extLst>
              <a:ext uri="{FF2B5EF4-FFF2-40B4-BE49-F238E27FC236}">
                <a16:creationId xmlns:a16="http://schemas.microsoft.com/office/drawing/2014/main" id="{F9215CF1-1512-4B06-9326-620DDC0649E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1930400"/>
            <a:ext cx="3681413" cy="3575050"/>
            <a:chOff x="1655" y="1162"/>
            <a:chExt cx="2319" cy="2252"/>
          </a:xfrm>
        </p:grpSpPr>
        <p:sp>
          <p:nvSpPr>
            <p:cNvPr id="65546" name="Line 206">
              <a:extLst>
                <a:ext uri="{FF2B5EF4-FFF2-40B4-BE49-F238E27FC236}">
                  <a16:creationId xmlns:a16="http://schemas.microsoft.com/office/drawing/2014/main" id="{4A4B2B85-3D05-4769-8107-08DE9DDC17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9" y="2811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47" name="Rectangle 207">
              <a:extLst>
                <a:ext uri="{FF2B5EF4-FFF2-40B4-BE49-F238E27FC236}">
                  <a16:creationId xmlns:a16="http://schemas.microsoft.com/office/drawing/2014/main" id="{585055AA-A7EC-4750-A819-6F09E82EB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5" y="1211"/>
              <a:ext cx="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65548" name="Rectangle 208">
              <a:extLst>
                <a:ext uri="{FF2B5EF4-FFF2-40B4-BE49-F238E27FC236}">
                  <a16:creationId xmlns:a16="http://schemas.microsoft.com/office/drawing/2014/main" id="{319E9E55-0D24-4937-8871-C645AAE15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1268"/>
              <a:ext cx="890" cy="1691"/>
            </a:xfrm>
            <a:prstGeom prst="rect">
              <a:avLst/>
            </a:prstGeom>
            <a:noFill/>
            <a:ln w="38100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65549" name="Text Box 209">
              <a:extLst>
                <a:ext uri="{FF2B5EF4-FFF2-40B4-BE49-F238E27FC236}">
                  <a16:creationId xmlns:a16="http://schemas.microsoft.com/office/drawing/2014/main" id="{AD73850A-A8DD-4A74-AA90-7A1E650D3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162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65550" name="Text Box 210">
              <a:extLst>
                <a:ext uri="{FF2B5EF4-FFF2-40B4-BE49-F238E27FC236}">
                  <a16:creationId xmlns:a16="http://schemas.microsoft.com/office/drawing/2014/main" id="{5212FA64-CF2D-4761-917C-A33195E74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" y="1669"/>
              <a:ext cx="20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ea typeface="宋体" panose="02010600030101010101" pitchFamily="2" charset="-122"/>
                </a:rPr>
                <a:t>Y</a:t>
              </a:r>
            </a:p>
          </p:txBody>
        </p:sp>
        <p:sp>
          <p:nvSpPr>
            <p:cNvPr id="65551" name="Text Box 211">
              <a:extLst>
                <a:ext uri="{FF2B5EF4-FFF2-40B4-BE49-F238E27FC236}">
                  <a16:creationId xmlns:a16="http://schemas.microsoft.com/office/drawing/2014/main" id="{4FD85AFB-9513-4076-BC5A-7547C6BFA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2086"/>
              <a:ext cx="2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Y</a:t>
              </a:r>
            </a:p>
          </p:txBody>
        </p:sp>
        <p:sp>
          <p:nvSpPr>
            <p:cNvPr id="65552" name="Text Box 212">
              <a:extLst>
                <a:ext uri="{FF2B5EF4-FFF2-40B4-BE49-F238E27FC236}">
                  <a16:creationId xmlns:a16="http://schemas.microsoft.com/office/drawing/2014/main" id="{A1A0484C-A19C-440E-A068-3A0B586371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705"/>
              <a:ext cx="1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65553" name="Text Box 213">
              <a:extLst>
                <a:ext uri="{FF2B5EF4-FFF2-40B4-BE49-F238E27FC236}">
                  <a16:creationId xmlns:a16="http://schemas.microsoft.com/office/drawing/2014/main" id="{E4756D5D-AE7C-401B-AFB0-2BF425440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7" y="1979"/>
              <a:ext cx="5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74x151</a:t>
              </a:r>
            </a:p>
          </p:txBody>
        </p:sp>
        <p:sp>
          <p:nvSpPr>
            <p:cNvPr id="65554" name="Oval 214">
              <a:extLst>
                <a:ext uri="{FF2B5EF4-FFF2-40B4-BE49-F238E27FC236}">
                  <a16:creationId xmlns:a16="http://schemas.microsoft.com/office/drawing/2014/main" id="{970B3D5D-CDF3-4060-8772-FD84BFB22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" y="2756"/>
              <a:ext cx="101" cy="10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65555" name="Text Box 215">
              <a:extLst>
                <a:ext uri="{FF2B5EF4-FFF2-40B4-BE49-F238E27FC236}">
                  <a16:creationId xmlns:a16="http://schemas.microsoft.com/office/drawing/2014/main" id="{D5851E3A-6269-463D-914D-A92D01D96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349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65556" name="Text Box 216">
              <a:extLst>
                <a:ext uri="{FF2B5EF4-FFF2-40B4-BE49-F238E27FC236}">
                  <a16:creationId xmlns:a16="http://schemas.microsoft.com/office/drawing/2014/main" id="{D632FCCF-66C8-458D-AED7-F7BC1A489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535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5557" name="Text Box 217">
              <a:extLst>
                <a:ext uri="{FF2B5EF4-FFF2-40B4-BE49-F238E27FC236}">
                  <a16:creationId xmlns:a16="http://schemas.microsoft.com/office/drawing/2014/main" id="{020E33B9-D076-416A-A77E-AF72F762D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722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65558" name="Text Box 218">
              <a:extLst>
                <a:ext uri="{FF2B5EF4-FFF2-40B4-BE49-F238E27FC236}">
                  <a16:creationId xmlns:a16="http://schemas.microsoft.com/office/drawing/2014/main" id="{BADCF198-DF28-4FFB-9964-9B1E70CB2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908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65559" name="Text Box 219">
              <a:extLst>
                <a:ext uri="{FF2B5EF4-FFF2-40B4-BE49-F238E27FC236}">
                  <a16:creationId xmlns:a16="http://schemas.microsoft.com/office/drawing/2014/main" id="{E4D5CBF5-88DB-4AE2-84E2-B8CB5259B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095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65560" name="Text Box 220">
              <a:extLst>
                <a:ext uri="{FF2B5EF4-FFF2-40B4-BE49-F238E27FC236}">
                  <a16:creationId xmlns:a16="http://schemas.microsoft.com/office/drawing/2014/main" id="{3F65E786-DB0A-4E3D-8ACD-056E691D2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281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5561" name="Text Box 221">
              <a:extLst>
                <a:ext uri="{FF2B5EF4-FFF2-40B4-BE49-F238E27FC236}">
                  <a16:creationId xmlns:a16="http://schemas.microsoft.com/office/drawing/2014/main" id="{AD2118D1-EC05-4792-A19E-3EB2366AE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467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5562" name="Line 222">
              <a:extLst>
                <a:ext uri="{FF2B5EF4-FFF2-40B4-BE49-F238E27FC236}">
                  <a16:creationId xmlns:a16="http://schemas.microsoft.com/office/drawing/2014/main" id="{D2AFBF06-6461-496F-86EE-384ACD7FF4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1" y="1382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3" name="Line 223">
              <a:extLst>
                <a:ext uri="{FF2B5EF4-FFF2-40B4-BE49-F238E27FC236}">
                  <a16:creationId xmlns:a16="http://schemas.microsoft.com/office/drawing/2014/main" id="{FF4E81C9-E027-404B-877F-66AFBD1E7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3" y="1564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4" name="Line 224">
              <a:extLst>
                <a:ext uri="{FF2B5EF4-FFF2-40B4-BE49-F238E27FC236}">
                  <a16:creationId xmlns:a16="http://schemas.microsoft.com/office/drawing/2014/main" id="{2789BEF1-DBBF-42CE-9CA3-FE02DA96C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0" y="1745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5" name="Line 225">
              <a:extLst>
                <a:ext uri="{FF2B5EF4-FFF2-40B4-BE49-F238E27FC236}">
                  <a16:creationId xmlns:a16="http://schemas.microsoft.com/office/drawing/2014/main" id="{CA97973C-3AAB-4695-A542-58E728DF4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3" y="194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6" name="Line 226">
              <a:extLst>
                <a:ext uri="{FF2B5EF4-FFF2-40B4-BE49-F238E27FC236}">
                  <a16:creationId xmlns:a16="http://schemas.microsoft.com/office/drawing/2014/main" id="{14ADFE24-FA2D-4238-B146-A6E95A0CA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3" y="2131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7" name="Line 227">
              <a:extLst>
                <a:ext uri="{FF2B5EF4-FFF2-40B4-BE49-F238E27FC236}">
                  <a16:creationId xmlns:a16="http://schemas.microsoft.com/office/drawing/2014/main" id="{21C2E026-9CB6-44FE-A61D-32DB569AF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0" y="2290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8" name="Line 228">
              <a:extLst>
                <a:ext uri="{FF2B5EF4-FFF2-40B4-BE49-F238E27FC236}">
                  <a16:creationId xmlns:a16="http://schemas.microsoft.com/office/drawing/2014/main" id="{86EE0889-156F-4A01-A268-E90B02DEE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1" y="2653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9" name="Line 229">
              <a:extLst>
                <a:ext uri="{FF2B5EF4-FFF2-40B4-BE49-F238E27FC236}">
                  <a16:creationId xmlns:a16="http://schemas.microsoft.com/office/drawing/2014/main" id="{3D97567C-7D9B-4D24-8F1B-23A284771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0" y="2494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0" name="Line 230">
              <a:extLst>
                <a:ext uri="{FF2B5EF4-FFF2-40B4-BE49-F238E27FC236}">
                  <a16:creationId xmlns:a16="http://schemas.microsoft.com/office/drawing/2014/main" id="{759C7F0C-6A57-49DD-B724-77DBDDC49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1836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1" name="Line 231">
              <a:extLst>
                <a:ext uri="{FF2B5EF4-FFF2-40B4-BE49-F238E27FC236}">
                  <a16:creationId xmlns:a16="http://schemas.microsoft.com/office/drawing/2014/main" id="{BA6B4F64-2B24-48F7-A64D-F21B81655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0" y="2199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2" name="Line 232">
              <a:extLst>
                <a:ext uri="{FF2B5EF4-FFF2-40B4-BE49-F238E27FC236}">
                  <a16:creationId xmlns:a16="http://schemas.microsoft.com/office/drawing/2014/main" id="{43633322-C3E7-4A88-BE83-4C1BE081C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2108"/>
              <a:ext cx="1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3" name="Text Box 233">
              <a:extLst>
                <a:ext uri="{FF2B5EF4-FFF2-40B4-BE49-F238E27FC236}">
                  <a16:creationId xmlns:a16="http://schemas.microsoft.com/office/drawing/2014/main" id="{CC6AC3D7-93C8-4CD1-A152-8B0331886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3151"/>
              <a:ext cx="24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65574" name="Line 234">
              <a:extLst>
                <a:ext uri="{FF2B5EF4-FFF2-40B4-BE49-F238E27FC236}">
                  <a16:creationId xmlns:a16="http://schemas.microsoft.com/office/drawing/2014/main" id="{7989692F-AAC0-434F-88BD-41094F822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5" y="2947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5" name="Line 235">
              <a:extLst>
                <a:ext uri="{FF2B5EF4-FFF2-40B4-BE49-F238E27FC236}">
                  <a16:creationId xmlns:a16="http://schemas.microsoft.com/office/drawing/2014/main" id="{D367F0F3-B3AE-4E05-A5CA-31478189D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2947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6" name="Line 236">
              <a:extLst>
                <a:ext uri="{FF2B5EF4-FFF2-40B4-BE49-F238E27FC236}">
                  <a16:creationId xmlns:a16="http://schemas.microsoft.com/office/drawing/2014/main" id="{1C89D103-B625-4A5B-AC4D-B7EF13307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" y="2947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7" name="Text Box 237">
              <a:extLst>
                <a:ext uri="{FF2B5EF4-FFF2-40B4-BE49-F238E27FC236}">
                  <a16:creationId xmlns:a16="http://schemas.microsoft.com/office/drawing/2014/main" id="{CDE25B79-7E90-4257-9524-D76508FAC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" y="3158"/>
              <a:ext cx="24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5578" name="Text Box 238">
              <a:extLst>
                <a:ext uri="{FF2B5EF4-FFF2-40B4-BE49-F238E27FC236}">
                  <a16:creationId xmlns:a16="http://schemas.microsoft.com/office/drawing/2014/main" id="{A91CFC5E-7A79-49C0-A2FC-3914B4E12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8" y="3181"/>
              <a:ext cx="24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5579" name="Oval 239">
              <a:extLst>
                <a:ext uri="{FF2B5EF4-FFF2-40B4-BE49-F238E27FC236}">
                  <a16:creationId xmlns:a16="http://schemas.microsoft.com/office/drawing/2014/main" id="{C11BF724-9DDC-4331-A700-770653DAF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160"/>
              <a:ext cx="68" cy="68"/>
            </a:xfrm>
            <a:prstGeom prst="ellipse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91729" name="Text Box 241">
            <a:extLst>
              <a:ext uri="{FF2B5EF4-FFF2-40B4-BE49-F238E27FC236}">
                <a16:creationId xmlns:a16="http://schemas.microsoft.com/office/drawing/2014/main" id="{E09345F7-F968-4D76-9A34-44CEB5D4F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4379913"/>
            <a:ext cx="4318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0</a:t>
            </a:r>
            <a:endParaRPr lang="en-US" altLang="zh-CN" sz="1800" baseline="-2500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6" grpId="0" autoUpdateAnimBg="0"/>
      <p:bldP spid="1917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>
            <a:extLst>
              <a:ext uri="{FF2B5EF4-FFF2-40B4-BE49-F238E27FC236}">
                <a16:creationId xmlns:a16="http://schemas.microsoft.com/office/drawing/2014/main" id="{DF45D61E-9831-4FC5-AE24-514E3EF38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1341438"/>
            <a:ext cx="10010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利用数据选择器实现函数的一般步骤</a:t>
            </a:r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（变量数</a:t>
            </a:r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选通端数）</a:t>
            </a:r>
          </a:p>
        </p:txBody>
      </p:sp>
      <p:sp>
        <p:nvSpPr>
          <p:cNvPr id="66563" name="Rectangle 5">
            <a:extLst>
              <a:ext uri="{FF2B5EF4-FFF2-40B4-BE49-F238E27FC236}">
                <a16:creationId xmlns:a16="http://schemas.microsoft.com/office/drawing/2014/main" id="{CCB03EA5-3E10-4EAC-841C-5715C4BC2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225" y="2060575"/>
            <a:ext cx="5467350" cy="461963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FF">
                <a:alpha val="0"/>
              </a:srgbClr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、将函数变换成最小项表达式</a:t>
            </a:r>
          </a:p>
        </p:txBody>
      </p:sp>
      <p:sp>
        <p:nvSpPr>
          <p:cNvPr id="66564" name="Rectangle 7">
            <a:extLst>
              <a:ext uri="{FF2B5EF4-FFF2-40B4-BE49-F238E27FC236}">
                <a16:creationId xmlns:a16="http://schemas.microsoft.com/office/drawing/2014/main" id="{7EEDD9ED-245B-4393-B98B-7E2F52218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88" y="2817813"/>
            <a:ext cx="7932737" cy="461962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FF">
                <a:alpha val="0"/>
              </a:srgbClr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、地址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信号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、 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、 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作为函数的输入变量</a:t>
            </a:r>
          </a:p>
        </p:txBody>
      </p:sp>
      <p:sp>
        <p:nvSpPr>
          <p:cNvPr id="66565" name="Rectangle 8">
            <a:extLst>
              <a:ext uri="{FF2B5EF4-FFF2-40B4-BE49-F238E27FC236}">
                <a16:creationId xmlns:a16="http://schemas.microsoft.com/office/drawing/2014/main" id="{F4D7B4D7-91BD-4987-9DB0-3F58EF674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88" y="3502025"/>
            <a:ext cx="9471025" cy="1200150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FF">
                <a:alpha val="0"/>
              </a:srgbClr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、处理数据输入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~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7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信号电平。逻辑表达式中有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则相应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=1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，其他的数据输入端均为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66566" name="Rectangle 9">
            <a:extLst>
              <a:ext uri="{FF2B5EF4-FFF2-40B4-BE49-F238E27FC236}">
                <a16:creationId xmlns:a16="http://schemas.microsoft.com/office/drawing/2014/main" id="{2E6D740A-0C18-4C48-AE5E-93C426E48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88" y="549275"/>
            <a:ext cx="889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总结</a:t>
            </a:r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</a:p>
        </p:txBody>
      </p:sp>
      <p:sp>
        <p:nvSpPr>
          <p:cNvPr id="66567" name="Rectangle 10">
            <a:extLst>
              <a:ext uri="{FF2B5EF4-FFF2-40B4-BE49-F238E27FC236}">
                <a16:creationId xmlns:a16="http://schemas.microsoft.com/office/drawing/2014/main" id="{2013722D-DC87-407C-A4CE-093DEB5B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5046663"/>
            <a:ext cx="8047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当变量数</a:t>
            </a:r>
            <a:r>
              <a:rPr lang="zh-CN" altLang="en-US" sz="24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</a:t>
            </a:r>
            <a:r>
              <a:rPr lang="zh-CN" altLang="en-US" sz="24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选通端数，考虑如何将某些变量接入数据端</a:t>
            </a:r>
          </a:p>
        </p:txBody>
      </p:sp>
    </p:spTree>
  </p:cSld>
  <p:clrMapOvr>
    <a:masterClrMapping/>
  </p:clrMapOvr>
  <p:transition>
    <p:wipe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DE4E867E-6F3D-4E13-8CB7-6852EF126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404813"/>
            <a:ext cx="8820150" cy="533400"/>
          </a:xfrm>
        </p:spPr>
        <p:txBody>
          <a:bodyPr/>
          <a:lstStyle/>
          <a:p>
            <a:r>
              <a:rPr lang="en-US" altLang="zh-CN" sz="2600">
                <a:solidFill>
                  <a:srgbClr val="993366"/>
                </a:solidFill>
              </a:rPr>
              <a:t>2</a:t>
            </a:r>
            <a:r>
              <a:rPr lang="zh-CN" altLang="en-US" sz="2600">
                <a:solidFill>
                  <a:srgbClr val="993366"/>
                </a:solidFill>
              </a:rPr>
              <a:t>）用</a:t>
            </a:r>
            <a:r>
              <a:rPr lang="en-US" altLang="zh-CN" sz="2600">
                <a:solidFill>
                  <a:schemeClr val="accent2"/>
                </a:solidFill>
              </a:rPr>
              <a:t>2</a:t>
            </a:r>
            <a:r>
              <a:rPr lang="en-US" altLang="zh-CN" sz="2600" i="1" baseline="30000">
                <a:solidFill>
                  <a:schemeClr val="accent2"/>
                </a:solidFill>
              </a:rPr>
              <a:t> n</a:t>
            </a:r>
            <a:r>
              <a:rPr lang="zh-CN" altLang="en-US" sz="2600">
                <a:solidFill>
                  <a:srgbClr val="993366"/>
                </a:solidFill>
              </a:rPr>
              <a:t>选一数据选择器实现变量数为</a:t>
            </a:r>
            <a:r>
              <a:rPr lang="en-US" altLang="zh-CN" sz="2600">
                <a:solidFill>
                  <a:schemeClr val="accent2"/>
                </a:solidFill>
              </a:rPr>
              <a:t>n+1</a:t>
            </a:r>
            <a:r>
              <a:rPr lang="zh-CN" altLang="en-US" sz="2600">
                <a:solidFill>
                  <a:srgbClr val="993366"/>
                </a:solidFill>
              </a:rPr>
              <a:t>的组合逻辑函数</a:t>
            </a:r>
          </a:p>
        </p:txBody>
      </p:sp>
      <p:graphicFrame>
        <p:nvGraphicFramePr>
          <p:cNvPr id="18579" name="Object 147">
            <a:extLst>
              <a:ext uri="{FF2B5EF4-FFF2-40B4-BE49-F238E27FC236}">
                <a16:creationId xmlns:a16="http://schemas.microsoft.com/office/drawing/2014/main" id="{4D172C76-4F38-4DE8-92DA-C1C844582001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144588" y="3382963"/>
          <a:ext cx="259238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5" name="公式" r:id="rId3" imgW="1193282" imgH="177723" progId="Equation.3">
                  <p:embed/>
                </p:oleObj>
              </mc:Choice>
              <mc:Fallback>
                <p:oleObj name="公式" r:id="rId3" imgW="1193282" imgH="177723" progId="Equation.3">
                  <p:embed/>
                  <p:pic>
                    <p:nvPicPr>
                      <p:cNvPr id="0" name="Object 14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3382963"/>
                        <a:ext cx="2592387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4" name="Rectangle 32">
            <a:extLst>
              <a:ext uri="{FF2B5EF4-FFF2-40B4-BE49-F238E27FC236}">
                <a16:creationId xmlns:a16="http://schemas.microsoft.com/office/drawing/2014/main" id="{F60EAE15-A836-46E7-BAB3-483884EC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888" y="1030288"/>
            <a:ext cx="5461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例</a:t>
            </a:r>
          </a:p>
        </p:txBody>
      </p:sp>
      <p:grpSp>
        <p:nvGrpSpPr>
          <p:cNvPr id="18592" name="Group 160">
            <a:extLst>
              <a:ext uri="{FF2B5EF4-FFF2-40B4-BE49-F238E27FC236}">
                <a16:creationId xmlns:a16="http://schemas.microsoft.com/office/drawing/2014/main" id="{DEAC7620-3124-46D1-9A4A-620FB5AC5A5F}"/>
              </a:ext>
            </a:extLst>
          </p:cNvPr>
          <p:cNvGrpSpPr>
            <a:grpSpLocks/>
          </p:cNvGrpSpPr>
          <p:nvPr/>
        </p:nvGrpSpPr>
        <p:grpSpPr bwMode="auto">
          <a:xfrm>
            <a:off x="4945063" y="4392613"/>
            <a:ext cx="936625" cy="731837"/>
            <a:chOff x="1610" y="2931"/>
            <a:chExt cx="590" cy="461"/>
          </a:xfrm>
        </p:grpSpPr>
        <p:sp>
          <p:nvSpPr>
            <p:cNvPr id="67635" name="Line 114">
              <a:extLst>
                <a:ext uri="{FF2B5EF4-FFF2-40B4-BE49-F238E27FC236}">
                  <a16:creationId xmlns:a16="http://schemas.microsoft.com/office/drawing/2014/main" id="{A1304E5A-65E5-4A20-A0E9-1BBBF6204A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2931"/>
              <a:ext cx="0" cy="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67636" name="Text Box 117">
              <a:extLst>
                <a:ext uri="{FF2B5EF4-FFF2-40B4-BE49-F238E27FC236}">
                  <a16:creationId xmlns:a16="http://schemas.microsoft.com/office/drawing/2014/main" id="{93CC5A26-3769-4EDD-84E7-F45E35E0D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158"/>
              <a:ext cx="59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rgbClr val="0099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solidFill>
                    <a:srgbClr val="009900"/>
                  </a:solidFill>
                  <a:ea typeface="宋体" panose="02010600030101010101" pitchFamily="2" charset="-122"/>
                </a:rPr>
                <a:t>3</a:t>
              </a:r>
              <a:r>
                <a:rPr lang="en-US" altLang="zh-CN" sz="1800" i="1">
                  <a:solidFill>
                    <a:srgbClr val="009900"/>
                  </a:solidFill>
                  <a:ea typeface="宋体" panose="02010600030101010101" pitchFamily="2" charset="-122"/>
                </a:rPr>
                <a:t>=1</a:t>
              </a:r>
            </a:p>
          </p:txBody>
        </p:sp>
      </p:grpSp>
      <p:sp>
        <p:nvSpPr>
          <p:cNvPr id="18552" name="Text Box 120">
            <a:extLst>
              <a:ext uri="{FF2B5EF4-FFF2-40B4-BE49-F238E27FC236}">
                <a16:creationId xmlns:a16="http://schemas.microsoft.com/office/drawing/2014/main" id="{0384F163-F3E6-49B6-B455-0434E2EF2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1095375"/>
            <a:ext cx="84248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用</a:t>
            </a:r>
            <a:r>
              <a:rPr lang="en-US" altLang="zh-CN" sz="2400">
                <a:solidFill>
                  <a:schemeClr val="tx2"/>
                </a:solidFill>
                <a:ea typeface="宋体" panose="02010600030101010101" pitchFamily="2" charset="-122"/>
              </a:rPr>
              <a:t>4</a:t>
            </a: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选</a:t>
            </a:r>
            <a:r>
              <a:rPr lang="en-US" altLang="zh-CN" sz="2400">
                <a:solidFill>
                  <a:schemeClr val="tx2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数据选择器实现</a:t>
            </a:r>
            <a:r>
              <a:rPr lang="en-US" altLang="zh-CN" sz="2400">
                <a:solidFill>
                  <a:schemeClr val="tx2"/>
                </a:solidFill>
                <a:ea typeface="宋体" panose="02010600030101010101" pitchFamily="2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变量函数   </a:t>
            </a:r>
            <a:r>
              <a:rPr lang="en-US" altLang="zh-CN" sz="2400" i="1">
                <a:solidFill>
                  <a:schemeClr val="tx2"/>
                </a:solidFill>
                <a:ea typeface="宋体" panose="02010600030101010101" pitchFamily="2" charset="-122"/>
              </a:rPr>
              <a:t>L=AC+AB+BC</a:t>
            </a:r>
            <a:endParaRPr lang="en-US" altLang="zh-CN" sz="240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8494" name="Rectangle 62">
            <a:extLst>
              <a:ext uri="{FF2B5EF4-FFF2-40B4-BE49-F238E27FC236}">
                <a16:creationId xmlns:a16="http://schemas.microsoft.com/office/drawing/2014/main" id="{96AAF1BB-A163-4302-A152-9B8985FC1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50" y="4664075"/>
            <a:ext cx="6159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di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solidFill>
                  <a:schemeClr val="tx2"/>
                </a:solidFill>
                <a:ea typeface="宋体" panose="02010600030101010101" pitchFamily="2" charset="-122"/>
              </a:rPr>
              <a:t> B  C</a:t>
            </a:r>
          </a:p>
        </p:txBody>
      </p:sp>
      <p:grpSp>
        <p:nvGrpSpPr>
          <p:cNvPr id="18589" name="Group 157">
            <a:extLst>
              <a:ext uri="{FF2B5EF4-FFF2-40B4-BE49-F238E27FC236}">
                <a16:creationId xmlns:a16="http://schemas.microsoft.com/office/drawing/2014/main" id="{D13BA475-E4DA-4390-886F-0E0476822F4C}"/>
              </a:ext>
            </a:extLst>
          </p:cNvPr>
          <p:cNvGrpSpPr>
            <a:grpSpLocks/>
          </p:cNvGrpSpPr>
          <p:nvPr/>
        </p:nvGrpSpPr>
        <p:grpSpPr bwMode="auto">
          <a:xfrm>
            <a:off x="8212138" y="1827213"/>
            <a:ext cx="2932112" cy="2994025"/>
            <a:chOff x="3515" y="1026"/>
            <a:chExt cx="1847" cy="1886"/>
          </a:xfrm>
        </p:grpSpPr>
        <p:sp>
          <p:nvSpPr>
            <p:cNvPr id="67615" name="Line 58">
              <a:extLst>
                <a:ext uri="{FF2B5EF4-FFF2-40B4-BE49-F238E27FC236}">
                  <a16:creationId xmlns:a16="http://schemas.microsoft.com/office/drawing/2014/main" id="{51A24EDB-578D-4413-A940-60D9451A2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3" y="2603"/>
              <a:ext cx="0" cy="22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6" name="Rectangle 61">
              <a:extLst>
                <a:ext uri="{FF2B5EF4-FFF2-40B4-BE49-F238E27FC236}">
                  <a16:creationId xmlns:a16="http://schemas.microsoft.com/office/drawing/2014/main" id="{F6A854AC-F1B1-43A5-A626-5CCE7F27F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2341"/>
              <a:ext cx="2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chemeClr val="tx2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7617" name="Oval 121">
              <a:extLst>
                <a:ext uri="{FF2B5EF4-FFF2-40B4-BE49-F238E27FC236}">
                  <a16:creationId xmlns:a16="http://schemas.microsoft.com/office/drawing/2014/main" id="{243CF7E6-7F29-4418-8224-CD7919E57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4" y="2614"/>
              <a:ext cx="68" cy="68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300">
                <a:ea typeface="宋体" panose="02010600030101010101" pitchFamily="2" charset="-122"/>
              </a:endParaRPr>
            </a:p>
          </p:txBody>
        </p:sp>
        <p:sp>
          <p:nvSpPr>
            <p:cNvPr id="67618" name="Line 51">
              <a:extLst>
                <a:ext uri="{FF2B5EF4-FFF2-40B4-BE49-F238E27FC236}">
                  <a16:creationId xmlns:a16="http://schemas.microsoft.com/office/drawing/2014/main" id="{BA761102-53EF-4893-9683-3AFB7E337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7" y="2603"/>
              <a:ext cx="0" cy="22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9" name="Rectangle 43">
              <a:extLst>
                <a:ext uri="{FF2B5EF4-FFF2-40B4-BE49-F238E27FC236}">
                  <a16:creationId xmlns:a16="http://schemas.microsoft.com/office/drawing/2014/main" id="{EB29ABB0-A582-4140-AE83-203BDC33D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1026"/>
              <a:ext cx="767" cy="1585"/>
            </a:xfrm>
            <a:prstGeom prst="rect">
              <a:avLst/>
            </a:prstGeom>
            <a:noFill/>
            <a:ln w="28575">
              <a:solidFill>
                <a:srgbClr val="0033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200">
                  <a:solidFill>
                    <a:schemeClr val="tx2"/>
                  </a:solidFill>
                  <a:ea typeface="宋体" panose="02010600030101010101" pitchFamily="2" charset="-122"/>
                </a:rPr>
                <a:t>74x153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solidFill>
                  <a:schemeClr val="tx2"/>
                </a:solidFill>
                <a:ea typeface="宋体" panose="02010600030101010101" pitchFamily="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solidFill>
                  <a:schemeClr val="tx2"/>
                </a:solidFill>
                <a:ea typeface="宋体" panose="02010600030101010101" pitchFamily="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solidFill>
                  <a:schemeClr val="tx2"/>
                </a:solidFill>
                <a:ea typeface="宋体" panose="02010600030101010101" pitchFamily="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solidFill>
                  <a:schemeClr val="tx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7620" name="Line 44">
              <a:extLst>
                <a:ext uri="{FF2B5EF4-FFF2-40B4-BE49-F238E27FC236}">
                  <a16:creationId xmlns:a16="http://schemas.microsoft.com/office/drawing/2014/main" id="{F23B2FB9-D6A8-45E2-A3E8-66658E780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" y="1766"/>
              <a:ext cx="383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1" name="Line 46">
              <a:extLst>
                <a:ext uri="{FF2B5EF4-FFF2-40B4-BE49-F238E27FC236}">
                  <a16:creationId xmlns:a16="http://schemas.microsoft.com/office/drawing/2014/main" id="{D516FE70-8FFC-49A6-A9B3-669FF8672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9" y="1370"/>
              <a:ext cx="336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2" name="Line 47">
              <a:extLst>
                <a:ext uri="{FF2B5EF4-FFF2-40B4-BE49-F238E27FC236}">
                  <a16:creationId xmlns:a16="http://schemas.microsoft.com/office/drawing/2014/main" id="{53DE9589-EF89-4C71-B3CF-E0BB65B6C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2435"/>
              <a:ext cx="336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3" name="Text Box 48">
              <a:extLst>
                <a:ext uri="{FF2B5EF4-FFF2-40B4-BE49-F238E27FC236}">
                  <a16:creationId xmlns:a16="http://schemas.microsoft.com/office/drawing/2014/main" id="{2ED232B0-2D76-4FDE-858F-612C2F8A2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3" y="1226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7624" name="Line 50">
              <a:extLst>
                <a:ext uri="{FF2B5EF4-FFF2-40B4-BE49-F238E27FC236}">
                  <a16:creationId xmlns:a16="http://schemas.microsoft.com/office/drawing/2014/main" id="{561D9E4F-6E96-4D15-AEF9-22B6A31531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9" y="2692"/>
              <a:ext cx="0" cy="220"/>
            </a:xfrm>
            <a:prstGeom prst="line">
              <a:avLst/>
            </a:prstGeom>
            <a:noFill/>
            <a:ln w="22225">
              <a:solidFill>
                <a:srgbClr val="003366"/>
              </a:solidFill>
              <a:round/>
              <a:headEnd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5" name="Rectangle 53">
              <a:extLst>
                <a:ext uri="{FF2B5EF4-FFF2-40B4-BE49-F238E27FC236}">
                  <a16:creationId xmlns:a16="http://schemas.microsoft.com/office/drawing/2014/main" id="{6DB18D87-D1BE-4692-B520-9D3128EB2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3" y="1598"/>
              <a:ext cx="1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Y</a:t>
              </a:r>
            </a:p>
          </p:txBody>
        </p:sp>
        <p:sp>
          <p:nvSpPr>
            <p:cNvPr id="67626" name="Rectangle 56">
              <a:extLst>
                <a:ext uri="{FF2B5EF4-FFF2-40B4-BE49-F238E27FC236}">
                  <a16:creationId xmlns:a16="http://schemas.microsoft.com/office/drawing/2014/main" id="{7A297183-2066-4073-A0BE-92643612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2330"/>
              <a:ext cx="1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67627" name="Rectangle 60">
              <a:extLst>
                <a:ext uri="{FF2B5EF4-FFF2-40B4-BE49-F238E27FC236}">
                  <a16:creationId xmlns:a16="http://schemas.microsoft.com/office/drawing/2014/main" id="{4F34AEBD-59F2-401B-AB69-1DDAB754C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341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chemeClr val="tx2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7628" name="Rectangle 63">
              <a:extLst>
                <a:ext uri="{FF2B5EF4-FFF2-40B4-BE49-F238E27FC236}">
                  <a16:creationId xmlns:a16="http://schemas.microsoft.com/office/drawing/2014/main" id="{D2C4CCAE-0432-4EBE-A5B3-C59AE9F3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1554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L</a:t>
              </a:r>
            </a:p>
          </p:txBody>
        </p:sp>
        <p:sp>
          <p:nvSpPr>
            <p:cNvPr id="67629" name="Text Box 65">
              <a:extLst>
                <a:ext uri="{FF2B5EF4-FFF2-40B4-BE49-F238E27FC236}">
                  <a16:creationId xmlns:a16="http://schemas.microsoft.com/office/drawing/2014/main" id="{354CC223-EDB5-410A-970F-A9E0D4074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1898"/>
              <a:ext cx="3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 D</a:t>
              </a:r>
              <a:r>
                <a:rPr lang="en-US" altLang="zh-CN" sz="1800" i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67630" name="Line 66">
              <a:extLst>
                <a:ext uri="{FF2B5EF4-FFF2-40B4-BE49-F238E27FC236}">
                  <a16:creationId xmlns:a16="http://schemas.microsoft.com/office/drawing/2014/main" id="{3A95E5C0-D091-4527-AB86-9CF8731284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1730"/>
              <a:ext cx="336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1" name="Text Box 67">
              <a:extLst>
                <a:ext uri="{FF2B5EF4-FFF2-40B4-BE49-F238E27FC236}">
                  <a16:creationId xmlns:a16="http://schemas.microsoft.com/office/drawing/2014/main" id="{43756C3C-3CB2-468D-86E4-D5DD90C4B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2282"/>
              <a:ext cx="3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 D</a:t>
              </a:r>
              <a:r>
                <a:rPr lang="en-US" altLang="zh-CN" sz="1800" i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67632" name="Text Box 69">
              <a:extLst>
                <a:ext uri="{FF2B5EF4-FFF2-40B4-BE49-F238E27FC236}">
                  <a16:creationId xmlns:a16="http://schemas.microsoft.com/office/drawing/2014/main" id="{CD57A86F-2F20-4101-8985-6F060E364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1562"/>
              <a:ext cx="3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 D</a:t>
              </a:r>
              <a:r>
                <a:rPr lang="en-US" altLang="zh-CN" sz="1800" i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7633" name="Line 70">
              <a:extLst>
                <a:ext uri="{FF2B5EF4-FFF2-40B4-BE49-F238E27FC236}">
                  <a16:creationId xmlns:a16="http://schemas.microsoft.com/office/drawing/2014/main" id="{94927884-41E8-4DB2-BE79-ECF2CF31E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2083"/>
              <a:ext cx="336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4" name="Line 122">
              <a:extLst>
                <a:ext uri="{FF2B5EF4-FFF2-40B4-BE49-F238E27FC236}">
                  <a16:creationId xmlns:a16="http://schemas.microsoft.com/office/drawing/2014/main" id="{076F483A-6CB7-48F5-B581-8AAF07B21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7" y="2903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8566" name="Group 134">
            <a:extLst>
              <a:ext uri="{FF2B5EF4-FFF2-40B4-BE49-F238E27FC236}">
                <a16:creationId xmlns:a16="http://schemas.microsoft.com/office/drawing/2014/main" id="{DB41F1B8-E5BA-4DA8-BEB7-95B1201D7C18}"/>
              </a:ext>
            </a:extLst>
          </p:cNvPr>
          <p:cNvGrpSpPr>
            <a:grpSpLocks/>
          </p:cNvGrpSpPr>
          <p:nvPr/>
        </p:nvGrpSpPr>
        <p:grpSpPr bwMode="auto">
          <a:xfrm>
            <a:off x="7089775" y="2174875"/>
            <a:ext cx="2057400" cy="2043113"/>
            <a:chOff x="2928" y="1632"/>
            <a:chExt cx="1296" cy="1287"/>
          </a:xfrm>
        </p:grpSpPr>
        <p:grpSp>
          <p:nvGrpSpPr>
            <p:cNvPr id="67606" name="Group 130">
              <a:extLst>
                <a:ext uri="{FF2B5EF4-FFF2-40B4-BE49-F238E27FC236}">
                  <a16:creationId xmlns:a16="http://schemas.microsoft.com/office/drawing/2014/main" id="{4B1544A5-FACC-4E95-A5D2-6FA2CD2D5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1767"/>
              <a:ext cx="912" cy="1065"/>
              <a:chOff x="3120" y="1767"/>
              <a:chExt cx="912" cy="1065"/>
            </a:xfrm>
          </p:grpSpPr>
          <p:sp>
            <p:nvSpPr>
              <p:cNvPr id="67610" name="Line 124">
                <a:extLst>
                  <a:ext uri="{FF2B5EF4-FFF2-40B4-BE49-F238E27FC236}">
                    <a16:creationId xmlns:a16="http://schemas.microsoft.com/office/drawing/2014/main" id="{B30529F1-F065-46E6-831D-C8329FE69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20" y="2467"/>
                <a:ext cx="9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7611" name="Line 126">
                <a:extLst>
                  <a:ext uri="{FF2B5EF4-FFF2-40B4-BE49-F238E27FC236}">
                    <a16:creationId xmlns:a16="http://schemas.microsoft.com/office/drawing/2014/main" id="{675DB161-E854-4975-B702-ACD1325DE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08" y="2104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7612" name="Line 127">
                <a:extLst>
                  <a:ext uri="{FF2B5EF4-FFF2-40B4-BE49-F238E27FC236}">
                    <a16:creationId xmlns:a16="http://schemas.microsoft.com/office/drawing/2014/main" id="{93CC0D35-CEB8-4222-887F-6173AF30E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5" y="2104"/>
                <a:ext cx="6" cy="37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7613" name="Line 128">
                <a:extLst>
                  <a:ext uri="{FF2B5EF4-FFF2-40B4-BE49-F238E27FC236}">
                    <a16:creationId xmlns:a16="http://schemas.microsoft.com/office/drawing/2014/main" id="{1AF1C020-BC5E-4778-8510-B05C87404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2" y="2832"/>
                <a:ext cx="72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7614" name="Line 129">
                <a:extLst>
                  <a:ext uri="{FF2B5EF4-FFF2-40B4-BE49-F238E27FC236}">
                    <a16:creationId xmlns:a16="http://schemas.microsoft.com/office/drawing/2014/main" id="{911F5BE8-D848-4CC6-B55E-24D89DFA1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4" y="1767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607" name="Text Box 131">
              <a:extLst>
                <a:ext uri="{FF2B5EF4-FFF2-40B4-BE49-F238E27FC236}">
                  <a16:creationId xmlns:a16="http://schemas.microsoft.com/office/drawing/2014/main" id="{E8787149-F609-4D19-BF05-DE2CEA42C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2304"/>
              <a:ext cx="81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67608" name="Text Box 132">
              <a:extLst>
                <a:ext uri="{FF2B5EF4-FFF2-40B4-BE49-F238E27FC236}">
                  <a16:creationId xmlns:a16="http://schemas.microsoft.com/office/drawing/2014/main" id="{2967E4BC-164D-42BB-8F2D-D433DDED1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632"/>
              <a:ext cx="91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7609" name="Text Box 133">
              <a:extLst>
                <a:ext uri="{FF2B5EF4-FFF2-40B4-BE49-F238E27FC236}">
                  <a16:creationId xmlns:a16="http://schemas.microsoft.com/office/drawing/2014/main" id="{DEEC00B7-4276-45BC-849D-63B6C7ECF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85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18567" name="Text Box 135">
            <a:extLst>
              <a:ext uri="{FF2B5EF4-FFF2-40B4-BE49-F238E27FC236}">
                <a16:creationId xmlns:a16="http://schemas.microsoft.com/office/drawing/2014/main" id="{A39F48F9-B9B6-4D63-9792-ACF566EA6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725613"/>
            <a:ext cx="53641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ea typeface="宋体" panose="02010600030101010101" pitchFamily="2" charset="-122"/>
              </a:rPr>
              <a:t>将两个变量从通道选择</a:t>
            </a:r>
            <a:r>
              <a:rPr lang="en-US" altLang="zh-CN" sz="2400">
                <a:ea typeface="宋体" panose="02010600030101010101" pitchFamily="2" charset="-122"/>
              </a:rPr>
              <a:t>S</a:t>
            </a:r>
            <a:r>
              <a:rPr lang="en-US" altLang="zh-CN" sz="2400" baseline="-25000">
                <a:ea typeface="宋体" panose="02010600030101010101" pitchFamily="2" charset="-122"/>
              </a:rPr>
              <a:t>1</a:t>
            </a:r>
            <a:r>
              <a:rPr lang="en-US" altLang="zh-CN" sz="2400">
                <a:ea typeface="宋体" panose="02010600030101010101" pitchFamily="2" charset="-122"/>
              </a:rPr>
              <a:t>S</a:t>
            </a:r>
            <a:r>
              <a:rPr lang="en-US" altLang="zh-CN" sz="2400" baseline="-25000">
                <a:ea typeface="宋体" panose="02010600030101010101" pitchFamily="2" charset="-122"/>
              </a:rPr>
              <a:t>0</a:t>
            </a:r>
            <a:r>
              <a:rPr lang="zh-CN" altLang="en-US" sz="2400">
                <a:ea typeface="宋体" panose="02010600030101010101" pitchFamily="2" charset="-122"/>
              </a:rPr>
              <a:t>输入，</a:t>
            </a:r>
          </a:p>
        </p:txBody>
      </p:sp>
      <p:sp>
        <p:nvSpPr>
          <p:cNvPr id="18593" name="Text Box 161">
            <a:extLst>
              <a:ext uri="{FF2B5EF4-FFF2-40B4-BE49-F238E27FC236}">
                <a16:creationId xmlns:a16="http://schemas.microsoft.com/office/drawing/2014/main" id="{5FA77E9B-8CDB-4E92-9885-FDBEA5A96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2287588"/>
            <a:ext cx="5364163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并将</a:t>
            </a:r>
            <a:r>
              <a:rPr lang="zh-CN" altLang="en-US" sz="2400">
                <a:ea typeface="宋体" panose="02010600030101010101" pitchFamily="2" charset="-122"/>
              </a:rPr>
              <a:t>数据通道</a:t>
            </a:r>
            <a:r>
              <a:rPr lang="en-US" altLang="zh-CN" sz="2400">
                <a:ea typeface="宋体" panose="02010600030101010101" pitchFamily="2" charset="-122"/>
              </a:rPr>
              <a:t>D</a:t>
            </a:r>
            <a:r>
              <a:rPr lang="en-US" altLang="zh-CN" sz="2400" baseline="-25000">
                <a:ea typeface="宋体" panose="02010600030101010101" pitchFamily="2" charset="-122"/>
              </a:rPr>
              <a:t>0</a:t>
            </a:r>
            <a:r>
              <a:rPr lang="en-US" altLang="zh-CN" sz="2400">
                <a:ea typeface="宋体" panose="02010600030101010101" pitchFamily="2" charset="-122"/>
              </a:rPr>
              <a:t>~D</a:t>
            </a:r>
            <a:r>
              <a:rPr lang="en-US" altLang="zh-CN" sz="2400" baseline="-25000">
                <a:ea typeface="宋体" panose="02010600030101010101" pitchFamily="2" charset="-122"/>
              </a:rPr>
              <a:t>3</a:t>
            </a:r>
            <a:r>
              <a:rPr lang="zh-CN" altLang="en-US" sz="2400">
                <a:ea typeface="宋体" panose="02010600030101010101" pitchFamily="2" charset="-122"/>
              </a:rPr>
              <a:t>设定为</a:t>
            </a:r>
            <a:r>
              <a:rPr lang="zh-CN" altLang="en-US" sz="2400">
                <a:solidFill>
                  <a:srgbClr val="333300"/>
                </a:solidFill>
                <a:ea typeface="宋体" panose="02010600030101010101" pitchFamily="2" charset="-122"/>
              </a:rPr>
              <a:t>另一变量的原、反变量或二元常量。</a:t>
            </a:r>
          </a:p>
        </p:txBody>
      </p:sp>
      <p:graphicFrame>
        <p:nvGraphicFramePr>
          <p:cNvPr id="18597" name="Object 165">
            <a:extLst>
              <a:ext uri="{FF2B5EF4-FFF2-40B4-BE49-F238E27FC236}">
                <a16:creationId xmlns:a16="http://schemas.microsoft.com/office/drawing/2014/main" id="{B076C9F1-414F-4884-8243-4E728C263EF6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87463" y="3959225"/>
          <a:ext cx="482441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6" name="公式" r:id="rId5" imgW="2019300" imgH="228600" progId="Equation.3">
                  <p:embed/>
                </p:oleObj>
              </mc:Choice>
              <mc:Fallback>
                <p:oleObj name="公式" r:id="rId5" imgW="2019300" imgH="228600" progId="Equation.3">
                  <p:embed/>
                  <p:pic>
                    <p:nvPicPr>
                      <p:cNvPr id="0" name="Object 16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3959225"/>
                        <a:ext cx="482441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600" name="Group 168">
            <a:extLst>
              <a:ext uri="{FF2B5EF4-FFF2-40B4-BE49-F238E27FC236}">
                <a16:creationId xmlns:a16="http://schemas.microsoft.com/office/drawing/2014/main" id="{1FB6E274-CAB0-4B43-8FB1-AD8382A61529}"/>
              </a:ext>
            </a:extLst>
          </p:cNvPr>
          <p:cNvGrpSpPr>
            <a:grpSpLocks/>
          </p:cNvGrpSpPr>
          <p:nvPr/>
        </p:nvGrpSpPr>
        <p:grpSpPr bwMode="auto">
          <a:xfrm>
            <a:off x="3721100" y="4319588"/>
            <a:ext cx="936625" cy="731837"/>
            <a:chOff x="1610" y="2931"/>
            <a:chExt cx="590" cy="461"/>
          </a:xfrm>
        </p:grpSpPr>
        <p:sp>
          <p:nvSpPr>
            <p:cNvPr id="67604" name="Line 169">
              <a:extLst>
                <a:ext uri="{FF2B5EF4-FFF2-40B4-BE49-F238E27FC236}">
                  <a16:creationId xmlns:a16="http://schemas.microsoft.com/office/drawing/2014/main" id="{4BEB752F-4536-4CB7-B294-66986226BA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2931"/>
              <a:ext cx="0" cy="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67605" name="Text Box 170">
              <a:extLst>
                <a:ext uri="{FF2B5EF4-FFF2-40B4-BE49-F238E27FC236}">
                  <a16:creationId xmlns:a16="http://schemas.microsoft.com/office/drawing/2014/main" id="{7B720C1A-A258-4B89-A3F0-442D0D84E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158"/>
              <a:ext cx="59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rgbClr val="0099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solidFill>
                    <a:srgbClr val="009900"/>
                  </a:solidFill>
                  <a:ea typeface="宋体" panose="02010600030101010101" pitchFamily="2" charset="-122"/>
                </a:rPr>
                <a:t>2</a:t>
              </a:r>
              <a:r>
                <a:rPr lang="en-US" altLang="zh-CN" sz="1800" i="1">
                  <a:solidFill>
                    <a:srgbClr val="009900"/>
                  </a:solidFill>
                  <a:ea typeface="宋体" panose="02010600030101010101" pitchFamily="2" charset="-122"/>
                </a:rPr>
                <a:t>=A</a:t>
              </a:r>
            </a:p>
          </p:txBody>
        </p:sp>
      </p:grpSp>
      <p:grpSp>
        <p:nvGrpSpPr>
          <p:cNvPr id="18603" name="Group 171">
            <a:extLst>
              <a:ext uri="{FF2B5EF4-FFF2-40B4-BE49-F238E27FC236}">
                <a16:creationId xmlns:a16="http://schemas.microsoft.com/office/drawing/2014/main" id="{08780A1E-45D3-4A7A-9225-4EB991FA428B}"/>
              </a:ext>
            </a:extLst>
          </p:cNvPr>
          <p:cNvGrpSpPr>
            <a:grpSpLocks/>
          </p:cNvGrpSpPr>
          <p:nvPr/>
        </p:nvGrpSpPr>
        <p:grpSpPr bwMode="auto">
          <a:xfrm>
            <a:off x="2497138" y="4319588"/>
            <a:ext cx="936625" cy="731837"/>
            <a:chOff x="1610" y="2931"/>
            <a:chExt cx="590" cy="461"/>
          </a:xfrm>
        </p:grpSpPr>
        <p:sp>
          <p:nvSpPr>
            <p:cNvPr id="67602" name="Line 172">
              <a:extLst>
                <a:ext uri="{FF2B5EF4-FFF2-40B4-BE49-F238E27FC236}">
                  <a16:creationId xmlns:a16="http://schemas.microsoft.com/office/drawing/2014/main" id="{119158A4-4D8E-4362-9BEB-C681F906CD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2931"/>
              <a:ext cx="0" cy="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67603" name="Text Box 173">
              <a:extLst>
                <a:ext uri="{FF2B5EF4-FFF2-40B4-BE49-F238E27FC236}">
                  <a16:creationId xmlns:a16="http://schemas.microsoft.com/office/drawing/2014/main" id="{9B152571-201F-4CA3-96DE-A8052A0AB1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158"/>
              <a:ext cx="59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rgbClr val="0099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solidFill>
                    <a:srgbClr val="009900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1800" i="1">
                  <a:solidFill>
                    <a:srgbClr val="009900"/>
                  </a:solidFill>
                  <a:ea typeface="宋体" panose="02010600030101010101" pitchFamily="2" charset="-122"/>
                </a:rPr>
                <a:t>=A</a:t>
              </a:r>
            </a:p>
          </p:txBody>
        </p:sp>
      </p:grpSp>
      <p:grpSp>
        <p:nvGrpSpPr>
          <p:cNvPr id="18606" name="Group 174">
            <a:extLst>
              <a:ext uri="{FF2B5EF4-FFF2-40B4-BE49-F238E27FC236}">
                <a16:creationId xmlns:a16="http://schemas.microsoft.com/office/drawing/2014/main" id="{E158A12E-B05D-484D-82BF-2B4F6BA24B3F}"/>
              </a:ext>
            </a:extLst>
          </p:cNvPr>
          <p:cNvGrpSpPr>
            <a:grpSpLocks/>
          </p:cNvGrpSpPr>
          <p:nvPr/>
        </p:nvGrpSpPr>
        <p:grpSpPr bwMode="auto">
          <a:xfrm>
            <a:off x="1271588" y="4319588"/>
            <a:ext cx="936625" cy="731837"/>
            <a:chOff x="1610" y="2931"/>
            <a:chExt cx="590" cy="461"/>
          </a:xfrm>
        </p:grpSpPr>
        <p:sp>
          <p:nvSpPr>
            <p:cNvPr id="67600" name="Line 175">
              <a:extLst>
                <a:ext uri="{FF2B5EF4-FFF2-40B4-BE49-F238E27FC236}">
                  <a16:creationId xmlns:a16="http://schemas.microsoft.com/office/drawing/2014/main" id="{0707A71F-8EAE-4EE1-9BDB-D3E7C286C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2931"/>
              <a:ext cx="0" cy="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67601" name="Text Box 176">
              <a:extLst>
                <a:ext uri="{FF2B5EF4-FFF2-40B4-BE49-F238E27FC236}">
                  <a16:creationId xmlns:a16="http://schemas.microsoft.com/office/drawing/2014/main" id="{48AF9DD9-8983-4A33-A47B-D55A3E0D0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158"/>
              <a:ext cx="59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rgbClr val="0099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solidFill>
                    <a:srgbClr val="009900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1800" i="1">
                  <a:solidFill>
                    <a:srgbClr val="009900"/>
                  </a:solidFill>
                  <a:ea typeface="宋体" panose="02010600030101010101" pitchFamily="2" charset="-122"/>
                </a:rPr>
                <a:t>=0</a:t>
              </a:r>
            </a:p>
          </p:txBody>
        </p:sp>
      </p:grpSp>
    </p:spTree>
  </p:cSld>
  <p:clrMapOvr>
    <a:masterClrMapping/>
  </p:clrMapOvr>
  <p:transition spd="med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4" grpId="0" autoUpdateAnimBg="0"/>
      <p:bldP spid="18552" grpId="0" autoUpdateAnimBg="0"/>
      <p:bldP spid="18494" grpId="0"/>
      <p:bldP spid="18567" grpId="0" build="p" autoUpdateAnimBg="0"/>
      <p:bldP spid="185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12" name="Rectangle 20">
            <a:extLst>
              <a:ext uri="{FF2B5EF4-FFF2-40B4-BE49-F238E27FC236}">
                <a16:creationId xmlns:a16="http://schemas.microsoft.com/office/drawing/2014/main" id="{F1F6F6C3-DC9C-49C2-BB7C-0898CBC3E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975" y="1427163"/>
            <a:ext cx="712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编码器的分类：普通编码器和优先编码器。</a:t>
            </a:r>
          </a:p>
        </p:txBody>
      </p:sp>
      <p:sp>
        <p:nvSpPr>
          <p:cNvPr id="366613" name="Rectangle 21">
            <a:extLst>
              <a:ext uri="{FF2B5EF4-FFF2-40B4-BE49-F238E27FC236}">
                <a16:creationId xmlns:a16="http://schemas.microsoft.com/office/drawing/2014/main" id="{D2216A06-CE67-4F0B-A565-127C2A3D3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108200"/>
            <a:ext cx="82296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普通编码器：任何时候只允许输入一个有效编码信号，否则输出就会发生混乱。</a:t>
            </a:r>
          </a:p>
        </p:txBody>
      </p:sp>
      <p:sp>
        <p:nvSpPr>
          <p:cNvPr id="366614" name="Rectangle 22">
            <a:extLst>
              <a:ext uri="{FF2B5EF4-FFF2-40B4-BE49-F238E27FC236}">
                <a16:creationId xmlns:a16="http://schemas.microsoft.com/office/drawing/2014/main" id="{AF48962A-B4FC-4882-AFB2-47615435E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3429000"/>
            <a:ext cx="871220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优先编码器：允许同时输入两个以上的有效编码信号。当同时输入几个有效编码信号时，优先编码器能按预先设定的优先级别，只对其中优先权最高的一个进行编码。（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列车出入站请求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1269" name="Rectangle 23">
            <a:extLst>
              <a:ext uri="{FF2B5EF4-FFF2-40B4-BE49-F238E27FC236}">
                <a16:creationId xmlns:a16="http://schemas.microsoft.com/office/drawing/2014/main" id="{BAFFF379-6E33-408B-9050-496889AF6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" y="490538"/>
            <a:ext cx="4881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编码器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(Encoder)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的概念与分类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12" grpId="0" autoUpdateAnimBg="0"/>
      <p:bldP spid="366613" grpId="0" autoUpdateAnimBg="0"/>
      <p:bldP spid="366614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>
            <a:extLst>
              <a:ext uri="{FF2B5EF4-FFF2-40B4-BE49-F238E27FC236}">
                <a16:creationId xmlns:a16="http://schemas.microsoft.com/office/drawing/2014/main" id="{A8900D7B-6D9C-48E4-BB97-543E360C1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188913"/>
            <a:ext cx="7993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endParaRPr lang="zh-CN" altLang="zh-CN" sz="2000">
              <a:ea typeface="楷体_GB2312" pitchFamily="49" charset="-122"/>
            </a:endParaRP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94384AB2-1085-4DBE-8146-D690FDF7F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436563"/>
            <a:ext cx="94345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chemeClr val="tx2"/>
                </a:solidFill>
                <a:ea typeface="楷体_GB2312" pitchFamily="49" charset="-122"/>
              </a:rPr>
              <a:t>写出下图由</a:t>
            </a:r>
            <a:r>
              <a:rPr lang="en-US" altLang="zh-CN" sz="2400">
                <a:solidFill>
                  <a:schemeClr val="tx2"/>
                </a:solidFill>
                <a:ea typeface="楷体_GB2312" pitchFamily="49" charset="-122"/>
              </a:rPr>
              <a:t>74</a:t>
            </a:r>
            <a:r>
              <a:rPr lang="en-US" altLang="zh-CN" sz="2400">
                <a:solidFill>
                  <a:schemeClr val="tx2"/>
                </a:solidFill>
                <a:ea typeface="楷体_GB2312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>
                <a:solidFill>
                  <a:schemeClr val="tx2"/>
                </a:solidFill>
                <a:ea typeface="楷体_GB2312" pitchFamily="49" charset="-122"/>
              </a:rPr>
              <a:t>151</a:t>
            </a:r>
            <a:r>
              <a:rPr lang="zh-CN" altLang="en-US" sz="2400">
                <a:solidFill>
                  <a:schemeClr val="tx2"/>
                </a:solidFill>
                <a:ea typeface="楷体_GB2312" pitchFamily="49" charset="-122"/>
              </a:rPr>
              <a:t>实现的四变量函数 </a:t>
            </a:r>
            <a:r>
              <a:rPr lang="en-US" altLang="zh-CN" sz="2400" i="1">
                <a:ea typeface="楷体_GB2312" pitchFamily="49" charset="-122"/>
              </a:rPr>
              <a:t>L </a:t>
            </a:r>
            <a:r>
              <a:rPr lang="en-US" altLang="zh-CN" sz="2400">
                <a:ea typeface="楷体_GB2312" pitchFamily="49" charset="-122"/>
              </a:rPr>
              <a:t>=  </a:t>
            </a:r>
            <a:r>
              <a:rPr lang="en-US" altLang="zh-CN" sz="2400" i="1">
                <a:ea typeface="楷体_GB2312" pitchFamily="49" charset="-122"/>
              </a:rPr>
              <a:t>f</a:t>
            </a:r>
            <a:r>
              <a:rPr lang="en-US" altLang="zh-CN" sz="2400">
                <a:ea typeface="楷体_GB2312" pitchFamily="49" charset="-122"/>
              </a:rPr>
              <a:t> (</a:t>
            </a:r>
            <a:r>
              <a:rPr lang="en-US" altLang="zh-CN" sz="2400" i="1">
                <a:ea typeface="楷体_GB2312" pitchFamily="49" charset="-122"/>
              </a:rPr>
              <a:t>A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en-US" altLang="zh-CN" sz="2400" i="1">
                <a:ea typeface="楷体_GB2312" pitchFamily="49" charset="-122"/>
              </a:rPr>
              <a:t>B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en-US" altLang="zh-CN" sz="2400" i="1">
                <a:ea typeface="楷体_GB2312" pitchFamily="49" charset="-122"/>
              </a:rPr>
              <a:t>C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en-US" altLang="zh-CN" sz="2400" i="1">
                <a:ea typeface="楷体_GB2312" pitchFamily="49" charset="-122"/>
              </a:rPr>
              <a:t>D</a:t>
            </a:r>
            <a:r>
              <a:rPr lang="en-US" altLang="zh-CN" sz="2400">
                <a:ea typeface="楷体_GB2312" pitchFamily="49" charset="-122"/>
              </a:rPr>
              <a:t>) </a:t>
            </a:r>
            <a:r>
              <a:rPr lang="zh-CN" altLang="en-US" sz="2400">
                <a:ea typeface="楷体_GB2312" pitchFamily="49" charset="-122"/>
              </a:rPr>
              <a:t>的逻辑表达式</a:t>
            </a:r>
          </a:p>
        </p:txBody>
      </p:sp>
      <p:grpSp>
        <p:nvGrpSpPr>
          <p:cNvPr id="68612" name="Group 4">
            <a:extLst>
              <a:ext uri="{FF2B5EF4-FFF2-40B4-BE49-F238E27FC236}">
                <a16:creationId xmlns:a16="http://schemas.microsoft.com/office/drawing/2014/main" id="{53C209B7-171F-40A5-906F-F57D29F8F3D3}"/>
              </a:ext>
            </a:extLst>
          </p:cNvPr>
          <p:cNvGrpSpPr>
            <a:grpSpLocks/>
          </p:cNvGrpSpPr>
          <p:nvPr/>
        </p:nvGrpSpPr>
        <p:grpSpPr bwMode="auto">
          <a:xfrm>
            <a:off x="2860675" y="1082675"/>
            <a:ext cx="5284788" cy="3565525"/>
            <a:chOff x="793" y="1071"/>
            <a:chExt cx="3329" cy="2246"/>
          </a:xfrm>
        </p:grpSpPr>
        <p:grpSp>
          <p:nvGrpSpPr>
            <p:cNvPr id="68614" name="Group 5">
              <a:extLst>
                <a:ext uri="{FF2B5EF4-FFF2-40B4-BE49-F238E27FC236}">
                  <a16:creationId xmlns:a16="http://schemas.microsoft.com/office/drawing/2014/main" id="{2445F405-31DA-4326-AED7-A3B6F8ED6D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5" y="1071"/>
              <a:ext cx="2037" cy="1989"/>
              <a:chOff x="3266" y="1117"/>
              <a:chExt cx="2037" cy="1989"/>
            </a:xfrm>
          </p:grpSpPr>
          <p:sp>
            <p:nvSpPr>
              <p:cNvPr id="68640" name="Line 6">
                <a:extLst>
                  <a:ext uri="{FF2B5EF4-FFF2-40B4-BE49-F238E27FC236}">
                    <a16:creationId xmlns:a16="http://schemas.microsoft.com/office/drawing/2014/main" id="{E2CF92B9-6EED-4D14-B6EF-44D9458BB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8" y="2750"/>
                <a:ext cx="3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41" name="Rectangle 7">
                <a:extLst>
                  <a:ext uri="{FF2B5EF4-FFF2-40B4-BE49-F238E27FC236}">
                    <a16:creationId xmlns:a16="http://schemas.microsoft.com/office/drawing/2014/main" id="{F4A8CFE6-EC67-418A-B912-814AB7738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1" y="1120"/>
                <a:ext cx="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642" name="Rectangle 8">
                <a:extLst>
                  <a:ext uri="{FF2B5EF4-FFF2-40B4-BE49-F238E27FC236}">
                    <a16:creationId xmlns:a16="http://schemas.microsoft.com/office/drawing/2014/main" id="{00CCA4F1-07F8-4B41-AC66-D4CDD7F66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0" y="1177"/>
                <a:ext cx="890" cy="1691"/>
              </a:xfrm>
              <a:prstGeom prst="rect">
                <a:avLst/>
              </a:prstGeom>
              <a:noFill/>
              <a:ln w="3810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643" name="Text Box 9">
                <a:extLst>
                  <a:ext uri="{FF2B5EF4-FFF2-40B4-BE49-F238E27FC236}">
                    <a16:creationId xmlns:a16="http://schemas.microsoft.com/office/drawing/2014/main" id="{F60DB851-42C7-4891-B9ED-1C8C777272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117"/>
                <a:ext cx="2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D</a:t>
                </a:r>
                <a:r>
                  <a:rPr lang="en-US" altLang="zh-CN" sz="2400" i="1" baseline="-25000">
                    <a:solidFill>
                      <a:srgbClr val="000066"/>
                    </a:solidFill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68644" name="Text Box 10">
                <a:extLst>
                  <a:ext uri="{FF2B5EF4-FFF2-40B4-BE49-F238E27FC236}">
                    <a16:creationId xmlns:a16="http://schemas.microsoft.com/office/drawing/2014/main" id="{F26D3B98-5142-404E-ABC9-0F3ECC0267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1" y="1578"/>
                <a:ext cx="22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Y</a:t>
                </a:r>
              </a:p>
            </p:txBody>
          </p:sp>
          <p:sp>
            <p:nvSpPr>
              <p:cNvPr id="68645" name="Text Box 11">
                <a:extLst>
                  <a:ext uri="{FF2B5EF4-FFF2-40B4-BE49-F238E27FC236}">
                    <a16:creationId xmlns:a16="http://schemas.microsoft.com/office/drawing/2014/main" id="{6B7C083E-08AD-4AE4-A98A-105B15252B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8" y="1995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Y</a:t>
                </a:r>
              </a:p>
            </p:txBody>
          </p:sp>
          <p:sp>
            <p:nvSpPr>
              <p:cNvPr id="68646" name="Text Box 12">
                <a:extLst>
                  <a:ext uri="{FF2B5EF4-FFF2-40B4-BE49-F238E27FC236}">
                    <a16:creationId xmlns:a16="http://schemas.microsoft.com/office/drawing/2014/main" id="{864FDD67-243B-451B-9A9D-6F721E48D4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614"/>
                <a:ext cx="22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E</a:t>
                </a:r>
              </a:p>
            </p:txBody>
          </p:sp>
          <p:sp>
            <p:nvSpPr>
              <p:cNvPr id="68647" name="Text Box 13">
                <a:extLst>
                  <a:ext uri="{FF2B5EF4-FFF2-40B4-BE49-F238E27FC236}">
                    <a16:creationId xmlns:a16="http://schemas.microsoft.com/office/drawing/2014/main" id="{43EFEE4C-0594-4FAC-A1F1-C4268E4DD5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3" y="1884"/>
                <a:ext cx="66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solidFill>
                      <a:srgbClr val="000066"/>
                    </a:solidFill>
                    <a:ea typeface="楷体_GB2312" pitchFamily="49" charset="-122"/>
                  </a:rPr>
                  <a:t>74</a:t>
                </a:r>
                <a:r>
                  <a:rPr lang="en-US" altLang="zh-CN" sz="2400">
                    <a:solidFill>
                      <a:srgbClr val="000066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</a:t>
                </a:r>
                <a:r>
                  <a:rPr lang="en-US" altLang="zh-CN" sz="2400">
                    <a:solidFill>
                      <a:srgbClr val="000066"/>
                    </a:solidFill>
                    <a:ea typeface="楷体_GB2312" pitchFamily="49" charset="-122"/>
                  </a:rPr>
                  <a:t>151</a:t>
                </a:r>
              </a:p>
            </p:txBody>
          </p:sp>
          <p:sp>
            <p:nvSpPr>
              <p:cNvPr id="68648" name="Oval 14">
                <a:extLst>
                  <a:ext uri="{FF2B5EF4-FFF2-40B4-BE49-F238E27FC236}">
                    <a16:creationId xmlns:a16="http://schemas.microsoft.com/office/drawing/2014/main" id="{905D4B91-0D0E-421D-9EB4-F3B8ADA41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2685"/>
                <a:ext cx="101" cy="10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649" name="Text Box 15">
                <a:extLst>
                  <a:ext uri="{FF2B5EF4-FFF2-40B4-BE49-F238E27FC236}">
                    <a16:creationId xmlns:a16="http://schemas.microsoft.com/office/drawing/2014/main" id="{50845381-D3A3-4C90-BB98-D3D73DE918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289"/>
                <a:ext cx="2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D</a:t>
                </a:r>
                <a:r>
                  <a:rPr lang="en-US" altLang="zh-CN" sz="2400" i="1" baseline="-25000">
                    <a:solidFill>
                      <a:srgbClr val="000066"/>
                    </a:solidFill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68650" name="Text Box 16">
                <a:extLst>
                  <a:ext uri="{FF2B5EF4-FFF2-40B4-BE49-F238E27FC236}">
                    <a16:creationId xmlns:a16="http://schemas.microsoft.com/office/drawing/2014/main" id="{4AD7C10A-29ED-4670-B60B-42C9453D5F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490"/>
                <a:ext cx="2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D</a:t>
                </a:r>
                <a:r>
                  <a:rPr lang="en-US" altLang="zh-CN" sz="2400" i="1" baseline="-25000">
                    <a:solidFill>
                      <a:srgbClr val="000066"/>
                    </a:solidFill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68651" name="Text Box 17">
                <a:extLst>
                  <a:ext uri="{FF2B5EF4-FFF2-40B4-BE49-F238E27FC236}">
                    <a16:creationId xmlns:a16="http://schemas.microsoft.com/office/drawing/2014/main" id="{981EC01B-A547-479E-842B-2794895BF2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662"/>
                <a:ext cx="2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D</a:t>
                </a:r>
                <a:r>
                  <a:rPr lang="en-US" altLang="zh-CN" sz="2400" i="1" baseline="-25000">
                    <a:solidFill>
                      <a:srgbClr val="000066"/>
                    </a:solidFill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68652" name="Text Box 18">
                <a:extLst>
                  <a:ext uri="{FF2B5EF4-FFF2-40B4-BE49-F238E27FC236}">
                    <a16:creationId xmlns:a16="http://schemas.microsoft.com/office/drawing/2014/main" id="{0FE91D2E-C028-40A4-B14D-3F2516B6DA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863"/>
                <a:ext cx="2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D</a:t>
                </a:r>
                <a:r>
                  <a:rPr lang="en-US" altLang="zh-CN" sz="2400" i="1" baseline="-25000">
                    <a:solidFill>
                      <a:srgbClr val="000066"/>
                    </a:solidFill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68653" name="Text Box 19">
                <a:extLst>
                  <a:ext uri="{FF2B5EF4-FFF2-40B4-BE49-F238E27FC236}">
                    <a16:creationId xmlns:a16="http://schemas.microsoft.com/office/drawing/2014/main" id="{63992B03-481A-4FC0-9F07-F7E84D6B85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035"/>
                <a:ext cx="2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D</a:t>
                </a:r>
                <a:r>
                  <a:rPr lang="en-US" altLang="zh-CN" sz="2400" i="1" baseline="-25000">
                    <a:solidFill>
                      <a:srgbClr val="000066"/>
                    </a:solidFill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68654" name="Text Box 20">
                <a:extLst>
                  <a:ext uri="{FF2B5EF4-FFF2-40B4-BE49-F238E27FC236}">
                    <a16:creationId xmlns:a16="http://schemas.microsoft.com/office/drawing/2014/main" id="{56858232-DA37-4DCD-B90B-CE1165A0C8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236"/>
                <a:ext cx="2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68655" name="Text Box 21">
                <a:extLst>
                  <a:ext uri="{FF2B5EF4-FFF2-40B4-BE49-F238E27FC236}">
                    <a16:creationId xmlns:a16="http://schemas.microsoft.com/office/drawing/2014/main" id="{DB10EE4A-A061-4DA4-B330-9F3668BA55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407"/>
                <a:ext cx="2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D</a:t>
                </a:r>
                <a:r>
                  <a:rPr lang="en-US" altLang="zh-CN" sz="2400" baseline="-25000">
                    <a:solidFill>
                      <a:srgbClr val="000066"/>
                    </a:solidFill>
                    <a:ea typeface="楷体_GB2312" pitchFamily="49" charset="-122"/>
                  </a:rPr>
                  <a:t>0</a:t>
                </a:r>
              </a:p>
            </p:txBody>
          </p:sp>
          <p:sp>
            <p:nvSpPr>
              <p:cNvPr id="68656" name="Line 22">
                <a:extLst>
                  <a:ext uri="{FF2B5EF4-FFF2-40B4-BE49-F238E27FC236}">
                    <a16:creationId xmlns:a16="http://schemas.microsoft.com/office/drawing/2014/main" id="{7070E810-955B-49DC-A3C9-5ECA97473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7" y="1291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7" name="Line 23">
                <a:extLst>
                  <a:ext uri="{FF2B5EF4-FFF2-40B4-BE49-F238E27FC236}">
                    <a16:creationId xmlns:a16="http://schemas.microsoft.com/office/drawing/2014/main" id="{80755D08-149C-48EC-BA62-8D2CE8AFF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1473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8" name="Line 24">
                <a:extLst>
                  <a:ext uri="{FF2B5EF4-FFF2-40B4-BE49-F238E27FC236}">
                    <a16:creationId xmlns:a16="http://schemas.microsoft.com/office/drawing/2014/main" id="{4C194770-3477-4381-B5BB-08CB18578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6" y="1654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59" name="Line 25">
                <a:extLst>
                  <a:ext uri="{FF2B5EF4-FFF2-40B4-BE49-F238E27FC236}">
                    <a16:creationId xmlns:a16="http://schemas.microsoft.com/office/drawing/2014/main" id="{844B9CBB-C30E-44DF-8250-55657E2D33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1858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0" name="Line 26">
                <a:extLst>
                  <a:ext uri="{FF2B5EF4-FFF2-40B4-BE49-F238E27FC236}">
                    <a16:creationId xmlns:a16="http://schemas.microsoft.com/office/drawing/2014/main" id="{39A5C8C8-3A77-4B5D-B7BE-2C8CEFFBE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2040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1" name="Line 27">
                <a:extLst>
                  <a:ext uri="{FF2B5EF4-FFF2-40B4-BE49-F238E27FC236}">
                    <a16:creationId xmlns:a16="http://schemas.microsoft.com/office/drawing/2014/main" id="{1D823F9B-8952-4134-9E80-5A15A74DE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6" y="2199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2" name="Line 28">
                <a:extLst>
                  <a:ext uri="{FF2B5EF4-FFF2-40B4-BE49-F238E27FC236}">
                    <a16:creationId xmlns:a16="http://schemas.microsoft.com/office/drawing/2014/main" id="{4567FF71-CDE4-4F52-A1E1-B3DB0D176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7" y="2562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3" name="Line 29">
                <a:extLst>
                  <a:ext uri="{FF2B5EF4-FFF2-40B4-BE49-F238E27FC236}">
                    <a16:creationId xmlns:a16="http://schemas.microsoft.com/office/drawing/2014/main" id="{003564BD-EB00-4BEC-B5C6-E444EAD3A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6" y="2403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4" name="Line 30">
                <a:extLst>
                  <a:ext uri="{FF2B5EF4-FFF2-40B4-BE49-F238E27FC236}">
                    <a16:creationId xmlns:a16="http://schemas.microsoft.com/office/drawing/2014/main" id="{28FB2A36-B973-404C-B319-554466D4D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4" y="1745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5" name="Line 31">
                <a:extLst>
                  <a:ext uri="{FF2B5EF4-FFF2-40B4-BE49-F238E27FC236}">
                    <a16:creationId xmlns:a16="http://schemas.microsoft.com/office/drawing/2014/main" id="{7873B2E3-867E-4FF3-AC50-6D6942311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2108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6" name="Line 32">
                <a:extLst>
                  <a:ext uri="{FF2B5EF4-FFF2-40B4-BE49-F238E27FC236}">
                    <a16:creationId xmlns:a16="http://schemas.microsoft.com/office/drawing/2014/main" id="{6529FE97-C3E6-4DF3-9FD5-498924EA6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3" y="2017"/>
                <a:ext cx="15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7" name="Text Box 33">
                <a:extLst>
                  <a:ext uri="{FF2B5EF4-FFF2-40B4-BE49-F238E27FC236}">
                    <a16:creationId xmlns:a16="http://schemas.microsoft.com/office/drawing/2014/main" id="{6C584327-C39A-4879-BFD0-2FB7060765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8" y="2568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S</a:t>
                </a:r>
                <a:r>
                  <a:rPr lang="en-US" altLang="zh-CN" sz="2400" baseline="-25000">
                    <a:solidFill>
                      <a:srgbClr val="000066"/>
                    </a:solidFill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68668" name="Line 34">
                <a:extLst>
                  <a:ext uri="{FF2B5EF4-FFF2-40B4-BE49-F238E27FC236}">
                    <a16:creationId xmlns:a16="http://schemas.microsoft.com/office/drawing/2014/main" id="{3A0045D8-960E-4617-AB72-BBE9DB517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4" y="2856"/>
                <a:ext cx="0" cy="2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9" name="Line 35">
                <a:extLst>
                  <a:ext uri="{FF2B5EF4-FFF2-40B4-BE49-F238E27FC236}">
                    <a16:creationId xmlns:a16="http://schemas.microsoft.com/office/drawing/2014/main" id="{5170D2B7-D262-405D-B06B-46B8763999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" y="2856"/>
                <a:ext cx="0" cy="2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70" name="Line 36">
                <a:extLst>
                  <a:ext uri="{FF2B5EF4-FFF2-40B4-BE49-F238E27FC236}">
                    <a16:creationId xmlns:a16="http://schemas.microsoft.com/office/drawing/2014/main" id="{9EF6E87C-08D4-49A2-8250-ADC2E0605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3" y="2856"/>
                <a:ext cx="0" cy="2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71" name="Text Box 37">
                <a:extLst>
                  <a:ext uri="{FF2B5EF4-FFF2-40B4-BE49-F238E27FC236}">
                    <a16:creationId xmlns:a16="http://schemas.microsoft.com/office/drawing/2014/main" id="{4662281C-B335-424B-A78E-1BB6A110A4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0" y="2575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S</a:t>
                </a:r>
                <a:r>
                  <a:rPr lang="en-US" altLang="zh-CN" sz="2400" baseline="-25000">
                    <a:solidFill>
                      <a:srgbClr val="000066"/>
                    </a:solidFill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68672" name="Text Box 38">
                <a:extLst>
                  <a:ext uri="{FF2B5EF4-FFF2-40B4-BE49-F238E27FC236}">
                    <a16:creationId xmlns:a16="http://schemas.microsoft.com/office/drawing/2014/main" id="{6459B794-70AE-4FE4-A6F7-78978FDCE6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2" y="2568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i="1">
                    <a:solidFill>
                      <a:srgbClr val="000066"/>
                    </a:solidFill>
                    <a:ea typeface="楷体_GB2312" pitchFamily="49" charset="-122"/>
                  </a:rPr>
                  <a:t>S</a:t>
                </a:r>
                <a:r>
                  <a:rPr lang="en-US" altLang="zh-CN" sz="2400" baseline="-25000">
                    <a:solidFill>
                      <a:srgbClr val="000066"/>
                    </a:solidFill>
                    <a:ea typeface="楷体_GB2312" pitchFamily="49" charset="-122"/>
                  </a:rPr>
                  <a:t>0</a:t>
                </a:r>
              </a:p>
            </p:txBody>
          </p:sp>
        </p:grpSp>
        <p:sp>
          <p:nvSpPr>
            <p:cNvPr id="68615" name="Line 39">
              <a:extLst>
                <a:ext uri="{FF2B5EF4-FFF2-40B4-BE49-F238E27FC236}">
                  <a16:creationId xmlns:a16="http://schemas.microsoft.com/office/drawing/2014/main" id="{B967792F-3237-423C-9A32-EA93762E29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7" y="2704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6" name="Line 40">
              <a:extLst>
                <a:ext uri="{FF2B5EF4-FFF2-40B4-BE49-F238E27FC236}">
                  <a16:creationId xmlns:a16="http://schemas.microsoft.com/office/drawing/2014/main" id="{8005E62E-8C13-4EFF-B809-34C375B409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0" y="3112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7" name="Text Box 41">
              <a:extLst>
                <a:ext uri="{FF2B5EF4-FFF2-40B4-BE49-F238E27FC236}">
                  <a16:creationId xmlns:a16="http://schemas.microsoft.com/office/drawing/2014/main" id="{2CFA51BD-7C91-44DB-9772-6CE82B09A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1117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楷体_GB2312" pitchFamily="49" charset="-122"/>
                </a:rPr>
                <a:t>1</a:t>
              </a:r>
            </a:p>
          </p:txBody>
        </p:sp>
        <p:grpSp>
          <p:nvGrpSpPr>
            <p:cNvPr id="68618" name="Group 42">
              <a:extLst>
                <a:ext uri="{FF2B5EF4-FFF2-40B4-BE49-F238E27FC236}">
                  <a16:creationId xmlns:a16="http://schemas.microsoft.com/office/drawing/2014/main" id="{02DFB13C-1244-424D-B678-95B95EBDC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4" y="1661"/>
              <a:ext cx="363" cy="317"/>
              <a:chOff x="204" y="1344"/>
              <a:chExt cx="363" cy="317"/>
            </a:xfrm>
          </p:grpSpPr>
          <p:sp>
            <p:nvSpPr>
              <p:cNvPr id="68636" name="Rectangle 43">
                <a:extLst>
                  <a:ext uri="{FF2B5EF4-FFF2-40B4-BE49-F238E27FC236}">
                    <a16:creationId xmlns:a16="http://schemas.microsoft.com/office/drawing/2014/main" id="{169F3D26-D1C0-4FF2-B849-150880FF8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" y="1344"/>
                <a:ext cx="227" cy="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637" name="Text Box 44">
                <a:extLst>
                  <a:ext uri="{FF2B5EF4-FFF2-40B4-BE49-F238E27FC236}">
                    <a16:creationId xmlns:a16="http://schemas.microsoft.com/office/drawing/2014/main" id="{CF969348-27B7-4A4D-8D61-0DD3420164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" y="1344"/>
                <a:ext cx="22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68638" name="Oval 45">
                <a:extLst>
                  <a:ext uri="{FF2B5EF4-FFF2-40B4-BE49-F238E27FC236}">
                    <a16:creationId xmlns:a16="http://schemas.microsoft.com/office/drawing/2014/main" id="{F180E520-880F-45EA-9E00-28F84DA99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1480"/>
                <a:ext cx="45" cy="4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639" name="Line 46">
                <a:extLst>
                  <a:ext uri="{FF2B5EF4-FFF2-40B4-BE49-F238E27FC236}">
                    <a16:creationId xmlns:a16="http://schemas.microsoft.com/office/drawing/2014/main" id="{51E57F80-7612-4A88-ADC6-093383292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" y="1503"/>
                <a:ext cx="9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19" name="Line 47">
              <a:extLst>
                <a:ext uri="{FF2B5EF4-FFF2-40B4-BE49-F238E27FC236}">
                  <a16:creationId xmlns:a16="http://schemas.microsoft.com/office/drawing/2014/main" id="{91CB4674-BC63-40C2-A297-819793F05A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820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0" name="Line 48">
              <a:extLst>
                <a:ext uri="{FF2B5EF4-FFF2-40B4-BE49-F238E27FC236}">
                  <a16:creationId xmlns:a16="http://schemas.microsoft.com/office/drawing/2014/main" id="{0CA63C1F-EA00-472B-A3E5-A78F87DB4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8" y="1820"/>
              <a:ext cx="0" cy="3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1" name="Line 49">
              <a:extLst>
                <a:ext uri="{FF2B5EF4-FFF2-40B4-BE49-F238E27FC236}">
                  <a16:creationId xmlns:a16="http://schemas.microsoft.com/office/drawing/2014/main" id="{09EB6D04-9433-42C0-BA13-56606FC2BD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8" y="2160"/>
              <a:ext cx="3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2" name="Line 50">
              <a:extLst>
                <a:ext uri="{FF2B5EF4-FFF2-40B4-BE49-F238E27FC236}">
                  <a16:creationId xmlns:a16="http://schemas.microsoft.com/office/drawing/2014/main" id="{A27FF92E-3EBF-44F4-B628-350795966B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2" y="182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3" name="Line 51">
              <a:extLst>
                <a:ext uri="{FF2B5EF4-FFF2-40B4-BE49-F238E27FC236}">
                  <a16:creationId xmlns:a16="http://schemas.microsoft.com/office/drawing/2014/main" id="{9E18F2B1-C24C-4A6E-BCEF-11DD16CDC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1616"/>
              <a:ext cx="0" cy="2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4" name="Line 52">
              <a:extLst>
                <a:ext uri="{FF2B5EF4-FFF2-40B4-BE49-F238E27FC236}">
                  <a16:creationId xmlns:a16="http://schemas.microsoft.com/office/drawing/2014/main" id="{25ABD119-5916-46CE-A55F-91EF450A94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8" y="1616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5" name="Line 53">
              <a:extLst>
                <a:ext uri="{FF2B5EF4-FFF2-40B4-BE49-F238E27FC236}">
                  <a16:creationId xmlns:a16="http://schemas.microsoft.com/office/drawing/2014/main" id="{9A04F03C-63BF-492A-9508-B7C7FBCB3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179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6" name="Line 54">
              <a:extLst>
                <a:ext uri="{FF2B5EF4-FFF2-40B4-BE49-F238E27FC236}">
                  <a16:creationId xmlns:a16="http://schemas.microsoft.com/office/drawing/2014/main" id="{A38A027C-3031-4C5B-9F9F-E8F658692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2523"/>
              <a:ext cx="9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7" name="Text Box 55">
              <a:extLst>
                <a:ext uri="{FF2B5EF4-FFF2-40B4-BE49-F238E27FC236}">
                  <a16:creationId xmlns:a16="http://schemas.microsoft.com/office/drawing/2014/main" id="{CA8402A0-3FE8-40CD-8B24-4C8FC224C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205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楷体_GB2312" pitchFamily="49" charset="-122"/>
                </a:rPr>
                <a:t>0</a:t>
              </a:r>
            </a:p>
          </p:txBody>
        </p:sp>
        <p:sp>
          <p:nvSpPr>
            <p:cNvPr id="68628" name="Text Box 56">
              <a:extLst>
                <a:ext uri="{FF2B5EF4-FFF2-40B4-BE49-F238E27FC236}">
                  <a16:creationId xmlns:a16="http://schemas.microsoft.com/office/drawing/2014/main" id="{B0510DA0-0783-4124-B71E-4EF0FD431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1298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楷体_GB2312" pitchFamily="49" charset="-122"/>
                </a:rPr>
                <a:t>0</a:t>
              </a:r>
            </a:p>
          </p:txBody>
        </p:sp>
        <p:sp>
          <p:nvSpPr>
            <p:cNvPr id="68629" name="Text Box 57">
              <a:extLst>
                <a:ext uri="{FF2B5EF4-FFF2-40B4-BE49-F238E27FC236}">
                  <a16:creationId xmlns:a16="http://schemas.microsoft.com/office/drawing/2014/main" id="{8F29155A-BB54-4E33-9584-41D0872202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1661"/>
              <a:ext cx="2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楷体_GB2312" pitchFamily="49" charset="-122"/>
                </a:rPr>
                <a:t>A</a:t>
              </a:r>
            </a:p>
          </p:txBody>
        </p:sp>
        <p:sp>
          <p:nvSpPr>
            <p:cNvPr id="68630" name="Text Box 58">
              <a:extLst>
                <a:ext uri="{FF2B5EF4-FFF2-40B4-BE49-F238E27FC236}">
                  <a16:creationId xmlns:a16="http://schemas.microsoft.com/office/drawing/2014/main" id="{9EF291A5-D8F4-4B8B-8556-F8CE38890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0" y="3067"/>
              <a:ext cx="2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楷体_GB2312" pitchFamily="49" charset="-122"/>
                </a:rPr>
                <a:t>B</a:t>
              </a:r>
            </a:p>
          </p:txBody>
        </p:sp>
        <p:sp>
          <p:nvSpPr>
            <p:cNvPr id="68631" name="Text Box 59">
              <a:extLst>
                <a:ext uri="{FF2B5EF4-FFF2-40B4-BE49-F238E27FC236}">
                  <a16:creationId xmlns:a16="http://schemas.microsoft.com/office/drawing/2014/main" id="{F1234400-48FC-40B2-AE2E-B3164F857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3" y="3067"/>
              <a:ext cx="2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楷体_GB2312" pitchFamily="49" charset="-122"/>
                </a:rPr>
                <a:t>C</a:t>
              </a:r>
            </a:p>
          </p:txBody>
        </p:sp>
        <p:sp>
          <p:nvSpPr>
            <p:cNvPr id="68632" name="Text Box 60">
              <a:extLst>
                <a:ext uri="{FF2B5EF4-FFF2-40B4-BE49-F238E27FC236}">
                  <a16:creationId xmlns:a16="http://schemas.microsoft.com/office/drawing/2014/main" id="{9BBC180A-E60F-41F0-8166-A83D31146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9" y="3067"/>
              <a:ext cx="2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楷体_GB2312" pitchFamily="49" charset="-122"/>
                </a:rPr>
                <a:t>D</a:t>
              </a:r>
            </a:p>
          </p:txBody>
        </p:sp>
        <p:graphicFrame>
          <p:nvGraphicFramePr>
            <p:cNvPr id="68633" name="Object 61">
              <a:extLst>
                <a:ext uri="{FF2B5EF4-FFF2-40B4-BE49-F238E27FC236}">
                  <a16:creationId xmlns:a16="http://schemas.microsoft.com/office/drawing/2014/main" id="{B3984F7D-4559-499C-9070-A28108253D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44" y="2092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01" name="公式" r:id="rId3" imgW="114151" imgH="215619" progId="Equation.3">
                    <p:embed/>
                  </p:oleObj>
                </mc:Choice>
                <mc:Fallback>
                  <p:oleObj name="公式" r:id="rId3" imgW="114151" imgH="215619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92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34" name="Object 62">
              <a:extLst>
                <a:ext uri="{FF2B5EF4-FFF2-40B4-BE49-F238E27FC236}">
                  <a16:creationId xmlns:a16="http://schemas.microsoft.com/office/drawing/2014/main" id="{19F6CD6E-E3E7-47AA-B9BE-2A05BBDEFD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44" y="2092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02" name="公式" r:id="rId5" imgW="114151" imgH="215619" progId="Equation.3">
                    <p:embed/>
                  </p:oleObj>
                </mc:Choice>
                <mc:Fallback>
                  <p:oleObj name="公式" r:id="rId5" imgW="114151" imgH="215619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92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35" name="Text Box 63">
              <a:extLst>
                <a:ext uri="{FF2B5EF4-FFF2-40B4-BE49-F238E27FC236}">
                  <a16:creationId xmlns:a16="http://schemas.microsoft.com/office/drawing/2014/main" id="{2771BF0B-F854-457D-A285-1F1038DAB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1842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楷体_GB2312" pitchFamily="49" charset="-122"/>
                </a:rPr>
                <a:t>0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CE6024F-1047-4C82-85CA-2A6E629259B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18802" y="5124630"/>
            <a:ext cx="6978642" cy="369332"/>
          </a:xfrm>
          <a:prstGeom prst="rect">
            <a:avLst/>
          </a:prstGeom>
          <a:blipFill>
            <a:blip r:embed="rId6"/>
            <a:stretch>
              <a:fillRect l="-349" r="-349" b="-1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4">
            <a:extLst>
              <a:ext uri="{FF2B5EF4-FFF2-40B4-BE49-F238E27FC236}">
                <a16:creationId xmlns:a16="http://schemas.microsoft.com/office/drawing/2014/main" id="{547D9420-5C6B-4A91-97A0-680BE9189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203200"/>
            <a:ext cx="85502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/>
              <a:t>写出下图所示四变量函数</a:t>
            </a:r>
            <a:r>
              <a:rPr lang="en-US" altLang="zh-CN" sz="2400"/>
              <a:t>L=f(A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、</a:t>
            </a:r>
            <a:r>
              <a:rPr lang="en-US" altLang="zh-CN" sz="2400"/>
              <a:t>C</a:t>
            </a:r>
            <a:r>
              <a:rPr lang="zh-CN" altLang="en-US" sz="2400"/>
              <a:t>、</a:t>
            </a:r>
            <a:r>
              <a:rPr lang="en-US" altLang="zh-CN" sz="2400"/>
              <a:t>D)</a:t>
            </a:r>
            <a:r>
              <a:rPr lang="zh-CN" altLang="en-US" sz="2400"/>
              <a:t>的逻辑表达式。</a:t>
            </a:r>
          </a:p>
          <a:p>
            <a:r>
              <a:rPr lang="zh-CN" altLang="en-US" sz="2400"/>
              <a:t>注：</a:t>
            </a:r>
            <a:r>
              <a:rPr lang="en-US" altLang="zh-CN" sz="2400"/>
              <a:t>74153</a:t>
            </a:r>
            <a:r>
              <a:rPr lang="zh-CN" altLang="en-US" sz="2400"/>
              <a:t>为四选一数据选择器，其功能表如表所示。</a:t>
            </a:r>
          </a:p>
        </p:txBody>
      </p:sp>
      <p:pic>
        <p:nvPicPr>
          <p:cNvPr id="69635" name="Picture 5">
            <a:extLst>
              <a:ext uri="{FF2B5EF4-FFF2-40B4-BE49-F238E27FC236}">
                <a16:creationId xmlns:a16="http://schemas.microsoft.com/office/drawing/2014/main" id="{A31CA18B-B983-4538-9095-ACCFFFB5D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1484313"/>
            <a:ext cx="3843337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5027" name="Group 515">
            <a:extLst>
              <a:ext uri="{FF2B5EF4-FFF2-40B4-BE49-F238E27FC236}">
                <a16:creationId xmlns:a16="http://schemas.microsoft.com/office/drawing/2014/main" id="{28B1286A-E1C7-4BAE-AE9E-D4112A910A3C}"/>
              </a:ext>
            </a:extLst>
          </p:cNvPr>
          <p:cNvGraphicFramePr>
            <a:graphicFrameLocks noGrp="1"/>
          </p:cNvGraphicFramePr>
          <p:nvPr/>
        </p:nvGraphicFramePr>
        <p:xfrm>
          <a:off x="6311900" y="1341438"/>
          <a:ext cx="3024188" cy="234649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19715129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537462698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310211636"/>
                    </a:ext>
                  </a:extLst>
                </a:gridCol>
                <a:gridCol w="969963">
                  <a:extLst>
                    <a:ext uri="{9D8B030D-6E8A-4147-A177-3AD203B41FA5}">
                      <a16:colId xmlns:a16="http://schemas.microsoft.com/office/drawing/2014/main" val="4020172883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1181387007"/>
                    </a:ext>
                  </a:extLst>
                </a:gridCol>
              </a:tblGrid>
              <a:tr h="518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使能输入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选择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输入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输出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73950"/>
                  </a:ext>
                </a:extLst>
              </a:tr>
              <a:tr h="3047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14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14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364993"/>
                  </a:ext>
                </a:extLst>
              </a:tr>
              <a:tr h="3047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575990"/>
                  </a:ext>
                </a:extLst>
              </a:tr>
              <a:tr h="3047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82092"/>
                  </a:ext>
                </a:extLst>
              </a:tr>
              <a:tr h="3047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0094"/>
                  </a:ext>
                </a:extLst>
              </a:tr>
              <a:tr h="3047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180037"/>
                  </a:ext>
                </a:extLst>
              </a:tr>
              <a:tr h="3047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834801"/>
                  </a:ext>
                </a:extLst>
              </a:tr>
            </a:tbl>
          </a:graphicData>
        </a:graphic>
      </p:graphicFrame>
      <p:sp>
        <p:nvSpPr>
          <p:cNvPr id="69684" name="Rectangle 496">
            <a:extLst>
              <a:ext uri="{FF2B5EF4-FFF2-40B4-BE49-F238E27FC236}">
                <a16:creationId xmlns:a16="http://schemas.microsoft.com/office/drawing/2014/main" id="{988D5968-6F29-4A13-9F80-46DF30257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4960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685" name="Object 495">
            <a:extLst>
              <a:ext uri="{FF2B5EF4-FFF2-40B4-BE49-F238E27FC236}">
                <a16:creationId xmlns:a16="http://schemas.microsoft.com/office/drawing/2014/main" id="{AFB6673A-912F-46DD-BC9D-39863A945B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0825" y="1844675"/>
          <a:ext cx="24447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0" name="公式" r:id="rId4" imgW="164957" imgH="190335" progId="Equation.3">
                  <p:embed/>
                </p:oleObj>
              </mc:Choice>
              <mc:Fallback>
                <p:oleObj name="公式" r:id="rId4" imgW="164957" imgH="190335" progId="Equation.3">
                  <p:embed/>
                  <p:pic>
                    <p:nvPicPr>
                      <p:cNvPr id="0" name="Object 4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1844675"/>
                        <a:ext cx="24447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6" name="Rectangle 498">
            <a:extLst>
              <a:ext uri="{FF2B5EF4-FFF2-40B4-BE49-F238E27FC236}">
                <a16:creationId xmlns:a16="http://schemas.microsoft.com/office/drawing/2014/main" id="{8A5BAF4F-3830-4200-8F82-4FF273C9C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4960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687" name="Object 497">
            <a:extLst>
              <a:ext uri="{FF2B5EF4-FFF2-40B4-BE49-F238E27FC236}">
                <a16:creationId xmlns:a16="http://schemas.microsoft.com/office/drawing/2014/main" id="{49A3B7E4-6036-41A8-B2CA-CAF146517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5725" y="1844675"/>
          <a:ext cx="23177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1" name="公式" r:id="rId6" imgW="152334" imgH="190417" progId="Equation.3">
                  <p:embed/>
                </p:oleObj>
              </mc:Choice>
              <mc:Fallback>
                <p:oleObj name="公式" r:id="rId6" imgW="152334" imgH="190417" progId="Equation.3">
                  <p:embed/>
                  <p:pic>
                    <p:nvPicPr>
                      <p:cNvPr id="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5725" y="1844675"/>
                        <a:ext cx="23177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8" name="Rectangle 500">
            <a:extLst>
              <a:ext uri="{FF2B5EF4-FFF2-40B4-BE49-F238E27FC236}">
                <a16:creationId xmlns:a16="http://schemas.microsoft.com/office/drawing/2014/main" id="{8901264C-8CAA-41FB-B1BE-357E8625E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4960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689" name="Object 499">
            <a:extLst>
              <a:ext uri="{FF2B5EF4-FFF2-40B4-BE49-F238E27FC236}">
                <a16:creationId xmlns:a16="http://schemas.microsoft.com/office/drawing/2014/main" id="{37146A8B-FE34-4B57-86D8-04BC51BA2A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6588" y="2492375"/>
          <a:ext cx="24447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2" name="公式" r:id="rId8" imgW="203112" imgH="228501" progId="Equation.3">
                  <p:embed/>
                </p:oleObj>
              </mc:Choice>
              <mc:Fallback>
                <p:oleObj name="公式" r:id="rId8" imgW="203112" imgH="228501" progId="Equation.3">
                  <p:embed/>
                  <p:pic>
                    <p:nvPicPr>
                      <p:cNvPr id="0" name="Object 4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6588" y="2492375"/>
                        <a:ext cx="24447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90" name="Rectangle 502">
            <a:extLst>
              <a:ext uri="{FF2B5EF4-FFF2-40B4-BE49-F238E27FC236}">
                <a16:creationId xmlns:a16="http://schemas.microsoft.com/office/drawing/2014/main" id="{9FA485AE-8339-4D50-ACF1-01E5ACB4C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5436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691" name="Object 501">
            <a:extLst>
              <a:ext uri="{FF2B5EF4-FFF2-40B4-BE49-F238E27FC236}">
                <a16:creationId xmlns:a16="http://schemas.microsoft.com/office/drawing/2014/main" id="{3E8D450D-C7C8-43C6-89D2-6FC3B2E87F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6588" y="2781300"/>
          <a:ext cx="2413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3" name="公式" r:id="rId10" imgW="190335" imgH="215713" progId="Equation.3">
                  <p:embed/>
                </p:oleObj>
              </mc:Choice>
              <mc:Fallback>
                <p:oleObj name="公式" r:id="rId10" imgW="190335" imgH="215713" progId="Equation.3">
                  <p:embed/>
                  <p:pic>
                    <p:nvPicPr>
                      <p:cNvPr id="0" name="Object 5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6588" y="2781300"/>
                        <a:ext cx="24130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92" name="Rectangle 504">
            <a:extLst>
              <a:ext uri="{FF2B5EF4-FFF2-40B4-BE49-F238E27FC236}">
                <a16:creationId xmlns:a16="http://schemas.microsoft.com/office/drawing/2014/main" id="{C6940665-BCED-4E82-BF33-3054768E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5436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693" name="Object 503">
            <a:extLst>
              <a:ext uri="{FF2B5EF4-FFF2-40B4-BE49-F238E27FC236}">
                <a16:creationId xmlns:a16="http://schemas.microsoft.com/office/drawing/2014/main" id="{1FDBC508-D685-4AF6-B873-13DF53D87B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6588" y="3068638"/>
          <a:ext cx="258762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4" name="公式" r:id="rId12" imgW="203024" imgH="215713" progId="Equation.3">
                  <p:embed/>
                </p:oleObj>
              </mc:Choice>
              <mc:Fallback>
                <p:oleObj name="公式" r:id="rId12" imgW="203024" imgH="215713" progId="Equation.3">
                  <p:embed/>
                  <p:pic>
                    <p:nvPicPr>
                      <p:cNvPr id="0" name="Object 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6588" y="3068638"/>
                        <a:ext cx="258762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94" name="Rectangle 506">
            <a:extLst>
              <a:ext uri="{FF2B5EF4-FFF2-40B4-BE49-F238E27FC236}">
                <a16:creationId xmlns:a16="http://schemas.microsoft.com/office/drawing/2014/main" id="{4885B78E-7A76-491D-9F38-97AC2E0D2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4960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695" name="Object 505">
            <a:extLst>
              <a:ext uri="{FF2B5EF4-FFF2-40B4-BE49-F238E27FC236}">
                <a16:creationId xmlns:a16="http://schemas.microsoft.com/office/drawing/2014/main" id="{28BEE036-778C-4BC8-89E6-1402E28B75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6588" y="3357563"/>
          <a:ext cx="244475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5" name="公式" r:id="rId14" imgW="203112" imgH="228501" progId="Equation.3">
                  <p:embed/>
                </p:oleObj>
              </mc:Choice>
              <mc:Fallback>
                <p:oleObj name="公式" r:id="rId14" imgW="203112" imgH="228501" progId="Equation.3">
                  <p:embed/>
                  <p:pic>
                    <p:nvPicPr>
                      <p:cNvPr id="0" name="Object 5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6588" y="3357563"/>
                        <a:ext cx="244475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96" name="Rectangle 508">
            <a:extLst>
              <a:ext uri="{FF2B5EF4-FFF2-40B4-BE49-F238E27FC236}">
                <a16:creationId xmlns:a16="http://schemas.microsoft.com/office/drawing/2014/main" id="{E7A295C4-E003-44D5-BF86-0719BE549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305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697" name="Object 507">
            <a:extLst>
              <a:ext uri="{FF2B5EF4-FFF2-40B4-BE49-F238E27FC236}">
                <a16:creationId xmlns:a16="http://schemas.microsoft.com/office/drawing/2014/main" id="{5C7EFD73-1747-463C-8228-40FBBDFB45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5725" y="2492375"/>
          <a:ext cx="288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6" name="公式" r:id="rId16" imgW="228501" imgH="253890" progId="Equation.3">
                  <p:embed/>
                </p:oleObj>
              </mc:Choice>
              <mc:Fallback>
                <p:oleObj name="公式" r:id="rId16" imgW="228501" imgH="253890" progId="Equation.3">
                  <p:embed/>
                  <p:pic>
                    <p:nvPicPr>
                      <p:cNvPr id="0" name="Object 5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5725" y="2492375"/>
                        <a:ext cx="288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98" name="Rectangle 510">
            <a:extLst>
              <a:ext uri="{FF2B5EF4-FFF2-40B4-BE49-F238E27FC236}">
                <a16:creationId xmlns:a16="http://schemas.microsoft.com/office/drawing/2014/main" id="{93954B1D-E5AF-4795-A613-98F894FCE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3531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699" name="Object 509">
            <a:extLst>
              <a:ext uri="{FF2B5EF4-FFF2-40B4-BE49-F238E27FC236}">
                <a16:creationId xmlns:a16="http://schemas.microsoft.com/office/drawing/2014/main" id="{D5C4F79C-713B-4AA9-8DDC-D4787DE832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5725" y="2781300"/>
          <a:ext cx="2508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7" name="公式" r:id="rId18" imgW="215713" imgH="241091" progId="Equation.3">
                  <p:embed/>
                </p:oleObj>
              </mc:Choice>
              <mc:Fallback>
                <p:oleObj name="公式" r:id="rId18" imgW="215713" imgH="241091" progId="Equation.3">
                  <p:embed/>
                  <p:pic>
                    <p:nvPicPr>
                      <p:cNvPr id="0" name="Object 5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5725" y="2781300"/>
                        <a:ext cx="2508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00" name="Rectangle 512">
            <a:extLst>
              <a:ext uri="{FF2B5EF4-FFF2-40B4-BE49-F238E27FC236}">
                <a16:creationId xmlns:a16="http://schemas.microsoft.com/office/drawing/2014/main" id="{EA50D8B3-C9F0-468F-98CA-4EAAF49B3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3531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701" name="Object 511">
            <a:extLst>
              <a:ext uri="{FF2B5EF4-FFF2-40B4-BE49-F238E27FC236}">
                <a16:creationId xmlns:a16="http://schemas.microsoft.com/office/drawing/2014/main" id="{36F7E2D1-7174-4634-A786-03429C1326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5725" y="3068638"/>
          <a:ext cx="274638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8" name="公式" r:id="rId20" imgW="241195" imgH="241195" progId="Equation.3">
                  <p:embed/>
                </p:oleObj>
              </mc:Choice>
              <mc:Fallback>
                <p:oleObj name="公式" r:id="rId20" imgW="241195" imgH="241195" progId="Equation.3">
                  <p:embed/>
                  <p:pic>
                    <p:nvPicPr>
                      <p:cNvPr id="0" name="Object 5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5725" y="3068638"/>
                        <a:ext cx="274638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02" name="Rectangle 514">
            <a:extLst>
              <a:ext uri="{FF2B5EF4-FFF2-40B4-BE49-F238E27FC236}">
                <a16:creationId xmlns:a16="http://schemas.microsoft.com/office/drawing/2014/main" id="{5FF9BBC2-8C1E-42C0-B8B1-07EC61CB9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305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9703" name="Object 513">
            <a:extLst>
              <a:ext uri="{FF2B5EF4-FFF2-40B4-BE49-F238E27FC236}">
                <a16:creationId xmlns:a16="http://schemas.microsoft.com/office/drawing/2014/main" id="{B23D09C4-B4B5-4505-9B10-BE3CE5AC7A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5725" y="3357563"/>
          <a:ext cx="252413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9" name="公式" r:id="rId22" imgW="228501" imgH="253890" progId="Equation.3">
                  <p:embed/>
                </p:oleObj>
              </mc:Choice>
              <mc:Fallback>
                <p:oleObj name="公式" r:id="rId22" imgW="228501" imgH="253890" progId="Equation.3">
                  <p:embed/>
                  <p:pic>
                    <p:nvPicPr>
                      <p:cNvPr id="0" name="Object 5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5725" y="3357563"/>
                        <a:ext cx="252413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04" name="Rectangle 517">
            <a:extLst>
              <a:ext uri="{FF2B5EF4-FFF2-40B4-BE49-F238E27FC236}">
                <a16:creationId xmlns:a16="http://schemas.microsoft.com/office/drawing/2014/main" id="{FF04A980-8C98-4CD8-8B95-E6A501CCB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7340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65028" name="Object 516">
            <a:extLst>
              <a:ext uri="{FF2B5EF4-FFF2-40B4-BE49-F238E27FC236}">
                <a16:creationId xmlns:a16="http://schemas.microsoft.com/office/drawing/2014/main" id="{C8F938F2-940A-4A89-BB2E-D2955C2877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7288" y="4321175"/>
          <a:ext cx="56896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70" name="公式" r:id="rId24" imgW="1816100" imgH="228600" progId="Equation.3">
                  <p:embed/>
                </p:oleObj>
              </mc:Choice>
              <mc:Fallback>
                <p:oleObj name="公式" r:id="rId24" imgW="1816100" imgH="228600" progId="Equation.3">
                  <p:embed/>
                  <p:pic>
                    <p:nvPicPr>
                      <p:cNvPr id="0" name="Object 5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4321175"/>
                        <a:ext cx="56896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>
            <a:extLst>
              <a:ext uri="{FF2B5EF4-FFF2-40B4-BE49-F238E27FC236}">
                <a16:creationId xmlns:a16="http://schemas.microsoft.com/office/drawing/2014/main" id="{8138B2AC-8691-4C03-893A-9AF039CD3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1082675"/>
            <a:ext cx="8831263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选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数据选择器只有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个选通端接输入</a:t>
            </a:r>
            <a:r>
              <a:rPr kumimoji="1" lang="en-US" altLang="zh-CN" sz="2400" i="1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，表达式有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个变量。因此数据端需要输入</a:t>
            </a:r>
            <a:r>
              <a:rPr kumimoji="1" lang="en-US" altLang="zh-CN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个变量。考察真值表</a:t>
            </a:r>
            <a:r>
              <a:rPr kumimoji="1" lang="en-US" altLang="zh-CN" sz="2400" i="1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i="1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C 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与</a:t>
            </a:r>
            <a:r>
              <a:rPr kumimoji="1" lang="en-US" altLang="zh-CN" sz="2400" i="1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baseline="-250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的关系。</a:t>
            </a:r>
          </a:p>
        </p:txBody>
      </p:sp>
      <p:sp>
        <p:nvSpPr>
          <p:cNvPr id="70659" name="Rectangle 5">
            <a:extLst>
              <a:ext uri="{FF2B5EF4-FFF2-40B4-BE49-F238E27FC236}">
                <a16:creationId xmlns:a16="http://schemas.microsoft.com/office/drawing/2014/main" id="{411C1347-806C-491E-BFEB-80651C4A6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70660" name="Group 13">
            <a:extLst>
              <a:ext uri="{FF2B5EF4-FFF2-40B4-BE49-F238E27FC236}">
                <a16:creationId xmlns:a16="http://schemas.microsoft.com/office/drawing/2014/main" id="{6ACE1D31-422E-4313-B326-21123955606B}"/>
              </a:ext>
            </a:extLst>
          </p:cNvPr>
          <p:cNvGrpSpPr>
            <a:grpSpLocks/>
          </p:cNvGrpSpPr>
          <p:nvPr/>
        </p:nvGrpSpPr>
        <p:grpSpPr bwMode="auto">
          <a:xfrm>
            <a:off x="479425" y="412750"/>
            <a:ext cx="8820150" cy="498475"/>
            <a:chOff x="-658" y="328"/>
            <a:chExt cx="5556" cy="314"/>
          </a:xfrm>
        </p:grpSpPr>
        <p:sp>
          <p:nvSpPr>
            <p:cNvPr id="70724" name="Rectangle 7">
              <a:extLst>
                <a:ext uri="{FF2B5EF4-FFF2-40B4-BE49-F238E27FC236}">
                  <a16:creationId xmlns:a16="http://schemas.microsoft.com/office/drawing/2014/main" id="{A5147850-CFA2-4FD1-8D51-86D8F03C1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8" y="339"/>
              <a:ext cx="39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indent="26987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用</a:t>
              </a:r>
              <a:r>
                <a:rPr kumimoji="1" lang="en-US" altLang="zh-CN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zh-CN" altLang="en-US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选</a:t>
              </a:r>
              <a:r>
                <a:rPr kumimoji="1" lang="en-US" altLang="zh-CN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zh-CN" altLang="en-US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数据选择器和必要的逻辑门实现</a:t>
              </a:r>
            </a:p>
          </p:txBody>
        </p:sp>
        <p:graphicFrame>
          <p:nvGraphicFramePr>
            <p:cNvPr id="70725" name="Object 9">
              <a:extLst>
                <a:ext uri="{FF2B5EF4-FFF2-40B4-BE49-F238E27FC236}">
                  <a16:creationId xmlns:a16="http://schemas.microsoft.com/office/drawing/2014/main" id="{7A8AAD76-AE3D-46D0-AF6F-B6815366CD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88" y="328"/>
            <a:ext cx="1610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68" name="公式" r:id="rId3" imgW="1169923" imgH="228898" progId="Equation.3">
                    <p:embed/>
                  </p:oleObj>
                </mc:Choice>
                <mc:Fallback>
                  <p:oleObj name="公式" r:id="rId3" imgW="1169923" imgH="228898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328"/>
                          <a:ext cx="1610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9514" name="Rectangle 42">
            <a:extLst>
              <a:ext uri="{FF2B5EF4-FFF2-40B4-BE49-F238E27FC236}">
                <a16:creationId xmlns:a16="http://schemas.microsoft.com/office/drawing/2014/main" id="{B0871721-13F7-4E53-BE78-BBA57282D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825" y="1938338"/>
            <a:ext cx="1857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89775" name="Group 303">
            <a:extLst>
              <a:ext uri="{FF2B5EF4-FFF2-40B4-BE49-F238E27FC236}">
                <a16:creationId xmlns:a16="http://schemas.microsoft.com/office/drawing/2014/main" id="{29CCFC93-9A77-4025-9204-BFD5BE475A27}"/>
              </a:ext>
            </a:extLst>
          </p:cNvPr>
          <p:cNvGraphicFramePr>
            <a:graphicFrameLocks noGrp="1"/>
          </p:cNvGraphicFramePr>
          <p:nvPr/>
        </p:nvGraphicFramePr>
        <p:xfrm>
          <a:off x="6275388" y="2212975"/>
          <a:ext cx="4032250" cy="3962400"/>
        </p:xfrm>
        <a:graphic>
          <a:graphicData uri="http://schemas.openxmlformats.org/drawingml/2006/table">
            <a:tbl>
              <a:tblPr/>
              <a:tblGrid>
                <a:gridCol w="569912">
                  <a:extLst>
                    <a:ext uri="{9D8B030D-6E8A-4147-A177-3AD203B41FA5}">
                      <a16:colId xmlns:a16="http://schemas.microsoft.com/office/drawing/2014/main" val="3107468702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329561151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812834755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3754807774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2132803020"/>
                    </a:ext>
                  </a:extLst>
                </a:gridCol>
              </a:tblGrid>
              <a:tr h="384175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输    入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输   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62645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A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B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C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90056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kumimoji="1" lang="en-US" altLang="zh-CN" sz="24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BC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868146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37462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122077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23631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66223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0683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42272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250031"/>
                  </a:ext>
                </a:extLst>
              </a:tr>
            </a:tbl>
          </a:graphicData>
        </a:graphic>
      </p:graphicFrame>
      <p:sp>
        <p:nvSpPr>
          <p:cNvPr id="70721" name="Rectangle 302">
            <a:extLst>
              <a:ext uri="{FF2B5EF4-FFF2-40B4-BE49-F238E27FC236}">
                <a16:creationId xmlns:a16="http://schemas.microsoft.com/office/drawing/2014/main" id="{C16ECFA5-74BF-41B4-9151-AE121DEFF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3140075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89773" name="Object 301">
            <a:extLst>
              <a:ext uri="{FF2B5EF4-FFF2-40B4-BE49-F238E27FC236}">
                <a16:creationId xmlns:a16="http://schemas.microsoft.com/office/drawing/2014/main" id="{7018A77B-E90D-4157-902A-553F9BC494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12238" y="5129213"/>
          <a:ext cx="12969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9" name="公式" r:id="rId5" imgW="648826" imgH="228998" progId="Equation.3">
                  <p:embed/>
                </p:oleObj>
              </mc:Choice>
              <mc:Fallback>
                <p:oleObj name="公式" r:id="rId5" imgW="648826" imgH="228998" progId="Equation.3">
                  <p:embed/>
                  <p:pic>
                    <p:nvPicPr>
                      <p:cNvPr id="0" name="Object 3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2238" y="5129213"/>
                        <a:ext cx="12969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776" name="Object 304">
            <a:extLst>
              <a:ext uri="{FF2B5EF4-FFF2-40B4-BE49-F238E27FC236}">
                <a16:creationId xmlns:a16="http://schemas.microsoft.com/office/drawing/2014/main" id="{CB18CE47-03BC-43D7-A426-0039C0BE6C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8" y="2997200"/>
          <a:ext cx="3275012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0" name="图片" r:id="rId7" imgW="1813560" imgH="1226820" progId="Word.Picture.8">
                  <p:embed/>
                </p:oleObj>
              </mc:Choice>
              <mc:Fallback>
                <p:oleObj name="图片" r:id="rId7" imgW="1813560" imgH="1226820" progId="Word.Picture.8">
                  <p:embed/>
                  <p:pic>
                    <p:nvPicPr>
                      <p:cNvPr id="0" name="Object 3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465"/>
                      <a:stretch>
                        <a:fillRect/>
                      </a:stretch>
                    </p:blipFill>
                    <p:spPr bwMode="auto">
                      <a:xfrm>
                        <a:off x="2351088" y="2997200"/>
                        <a:ext cx="3275012" cy="2219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8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89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8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8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CBA6866-929D-464E-A7CE-FBA70AF83F3E}"/>
              </a:ext>
            </a:extLst>
          </p:cNvPr>
          <p:cNvSpPr/>
          <p:nvPr/>
        </p:nvSpPr>
        <p:spPr>
          <a:xfrm>
            <a:off x="342164" y="399199"/>
            <a:ext cx="540075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分析如图由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选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数据选择器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74151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构成的电路，其输出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en-US" altLang="zh-CN" sz="2400" b="0" i="0" baseline="-2500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的逻辑函数表达式的描述正确的是哪一个？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6498" name="Picture 2" descr="blob.png">
            <a:extLst>
              <a:ext uri="{FF2B5EF4-FFF2-40B4-BE49-F238E27FC236}">
                <a16:creationId xmlns:a16="http://schemas.microsoft.com/office/drawing/2014/main" id="{CC98B547-E0A2-4119-B59B-2B9D8F97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90" y="1947182"/>
            <a:ext cx="3168440" cy="29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EA51E34-5C2C-432A-86AF-8B7E1F3BF06A}"/>
              </a:ext>
            </a:extLst>
          </p:cNvPr>
          <p:cNvSpPr/>
          <p:nvPr/>
        </p:nvSpPr>
        <p:spPr>
          <a:xfrm>
            <a:off x="5591930" y="2492870"/>
            <a:ext cx="14029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en-US" altLang="zh-CN" sz="2400" b="0" i="0" baseline="-2500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=0</a:t>
            </a:r>
          </a:p>
          <a:p>
            <a:pPr marL="342900" indent="-342900">
              <a:buAutoNum type="alphaUcPeriod"/>
            </a:pP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en-US" altLang="zh-CN" sz="2400" b="0" baseline="-25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</a:t>
            </a:r>
          </a:p>
          <a:p>
            <a:pPr marL="342900" indent="-342900">
              <a:buAutoNum type="alphaUcPeriod"/>
            </a:pPr>
            <a:r>
              <a:rPr lang="en-US" altLang="zh-CN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en-US" altLang="zh-CN" sz="2400" b="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=A+B</a:t>
            </a:r>
          </a:p>
          <a:p>
            <a:pPr marL="342900" indent="-342900">
              <a:buAutoNum type="alphaUcPeriod"/>
            </a:pPr>
            <a:r>
              <a:rPr lang="en-US" altLang="zh-CN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en-US" altLang="zh-CN" sz="2400" b="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=A'B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06568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4" name="Rectangle 4">
            <a:extLst>
              <a:ext uri="{FF2B5EF4-FFF2-40B4-BE49-F238E27FC236}">
                <a16:creationId xmlns:a16="http://schemas.microsoft.com/office/drawing/2014/main" id="{9301DB10-EAAF-41E3-9563-A5C9328E1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88" y="1211263"/>
            <a:ext cx="584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用两片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74151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组成二位八选一的数据选择器</a:t>
            </a:r>
          </a:p>
        </p:txBody>
      </p:sp>
      <p:sp>
        <p:nvSpPr>
          <p:cNvPr id="419845" name="Rectangle 5">
            <a:extLst>
              <a:ext uri="{FF2B5EF4-FFF2-40B4-BE49-F238E27FC236}">
                <a16:creationId xmlns:a16="http://schemas.microsoft.com/office/drawing/2014/main" id="{29640C70-E92F-41D3-A36C-040628F58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3" y="469900"/>
            <a:ext cx="54705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>
            <a:lvl1pPr indent="2762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数据选择器的扩展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位的扩展</a:t>
            </a:r>
          </a:p>
        </p:txBody>
      </p:sp>
      <p:graphicFrame>
        <p:nvGraphicFramePr>
          <p:cNvPr id="419846" name="Object 6">
            <a:extLst>
              <a:ext uri="{FF2B5EF4-FFF2-40B4-BE49-F238E27FC236}">
                <a16:creationId xmlns:a16="http://schemas.microsoft.com/office/drawing/2014/main" id="{D938D53F-FFAD-49FF-AF66-BFA207B8EE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1675" y="1668463"/>
          <a:ext cx="4608513" cy="443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9" name="图片" r:id="rId3" imgW="2639568" imgH="2855976" progId="Word.Picture.8">
                  <p:embed/>
                </p:oleObj>
              </mc:Choice>
              <mc:Fallback>
                <p:oleObj name="图片" r:id="rId3" imgW="2639568" imgH="2855976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675" y="1668463"/>
                        <a:ext cx="4608513" cy="44338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9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1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44" grpId="0"/>
      <p:bldP spid="4198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4">
            <a:extLst>
              <a:ext uri="{FF2B5EF4-FFF2-40B4-BE49-F238E27FC236}">
                <a16:creationId xmlns:a16="http://schemas.microsoft.com/office/drawing/2014/main" id="{00F92241-A531-426B-A2B9-B710941BE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563563"/>
            <a:ext cx="1563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latin typeface="楷体_GB2312" pitchFamily="49" charset="-122"/>
              </a:rPr>
              <a:t>字的扩展 </a:t>
            </a:r>
          </a:p>
        </p:txBody>
      </p:sp>
      <p:sp>
        <p:nvSpPr>
          <p:cNvPr id="72707" name="Rectangle 5">
            <a:extLst>
              <a:ext uri="{FF2B5EF4-FFF2-40B4-BE49-F238E27FC236}">
                <a16:creationId xmlns:a16="http://schemas.microsoft.com/office/drawing/2014/main" id="{879B5585-01A0-43D2-BDD7-7BB327413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175" y="558800"/>
            <a:ext cx="6484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latin typeface="楷体_GB2312" pitchFamily="49" charset="-122"/>
              </a:rPr>
              <a:t>将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两片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74LS151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连接成一个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16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选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的数据选择器 </a:t>
            </a:r>
          </a:p>
        </p:txBody>
      </p:sp>
      <p:graphicFrame>
        <p:nvGraphicFramePr>
          <p:cNvPr id="72708" name="Object 6">
            <a:extLst>
              <a:ext uri="{FF2B5EF4-FFF2-40B4-BE49-F238E27FC236}">
                <a16:creationId xmlns:a16="http://schemas.microsoft.com/office/drawing/2014/main" id="{9A2ED496-E5C0-4593-B048-5D24AB9B7D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24338" y="1268413"/>
          <a:ext cx="5038725" cy="451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4" name="图片" r:id="rId3" imgW="3151632" imgH="2810256" progId="Word.Picture.8">
                  <p:embed/>
                </p:oleObj>
              </mc:Choice>
              <mc:Fallback>
                <p:oleObj name="图片" r:id="rId3" imgW="3151632" imgH="2810256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1268413"/>
                        <a:ext cx="5038725" cy="451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横卷形 1">
            <a:extLst>
              <a:ext uri="{FF2B5EF4-FFF2-40B4-BE49-F238E27FC236}">
                <a16:creationId xmlns:a16="http://schemas.microsoft.com/office/drawing/2014/main" id="{88C696C9-9047-4C43-8773-FAFA11EED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4076700"/>
            <a:ext cx="4392612" cy="17018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ea typeface="宋体" panose="02010600030101010101" pitchFamily="2" charset="-122"/>
              </a:rPr>
              <a:t>集成电路中最大规模的数据选择器</a:t>
            </a:r>
            <a:endParaRPr lang="en-US" altLang="zh-CN" sz="20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ea typeface="宋体" panose="02010600030101010101" pitchFamily="2" charset="-122"/>
              </a:rPr>
              <a:t>是</a:t>
            </a:r>
            <a:r>
              <a:rPr lang="en-US" altLang="zh-CN" sz="2000">
                <a:ea typeface="宋体" panose="02010600030101010101" pitchFamily="2" charset="-122"/>
              </a:rPr>
              <a:t>16</a:t>
            </a:r>
            <a:r>
              <a:rPr lang="zh-CN" altLang="en-US" sz="2000">
                <a:ea typeface="宋体" panose="02010600030101010101" pitchFamily="2" charset="-122"/>
              </a:rPr>
              <a:t>选一（</a:t>
            </a:r>
            <a:r>
              <a:rPr lang="en-US" altLang="zh-CN" sz="2000">
                <a:ea typeface="宋体" panose="02010600030101010101" pitchFamily="2" charset="-122"/>
              </a:rPr>
              <a:t>74150</a:t>
            </a:r>
            <a:r>
              <a:rPr lang="zh-CN" altLang="en-US" sz="2000">
                <a:ea typeface="宋体" panose="02010600030101010101" pitchFamily="2" charset="-122"/>
              </a:rPr>
              <a:t>），如需要更大规</a:t>
            </a:r>
            <a:endParaRPr lang="en-US" altLang="zh-CN" sz="20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ea typeface="宋体" panose="02010600030101010101" pitchFamily="2" charset="-122"/>
              </a:rPr>
              <a:t>模的则必须进行通道扩展。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>
            <a:extLst>
              <a:ext uri="{FF2B5EF4-FFF2-40B4-BE49-F238E27FC236}">
                <a16:creationId xmlns:a16="http://schemas.microsoft.com/office/drawing/2014/main" id="{5769924B-3DAE-4C01-BA70-43121855A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4488" y="2422525"/>
            <a:ext cx="504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000" b="0"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rPr>
              <a:t>          </a:t>
            </a:r>
            <a:endParaRPr lang="en-US" altLang="zh-CN" sz="1800" b="0">
              <a:latin typeface="Arial" panose="020B0604020202020204" pitchFamily="34" charset="0"/>
              <a:ea typeface="华康简宋"/>
              <a:cs typeface="Times New Roman" panose="02020603050405020304" pitchFamily="18" charset="0"/>
            </a:endParaRPr>
          </a:p>
        </p:txBody>
      </p:sp>
      <p:graphicFrame>
        <p:nvGraphicFramePr>
          <p:cNvPr id="421893" name="Object 5">
            <a:extLst>
              <a:ext uri="{FF2B5EF4-FFF2-40B4-BE49-F238E27FC236}">
                <a16:creationId xmlns:a16="http://schemas.microsoft.com/office/drawing/2014/main" id="{97BD8CD3-5DB6-48E1-BC35-0EDAF8022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1950" y="1466850"/>
          <a:ext cx="3203575" cy="253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3" name="图片" r:id="rId3" imgW="1545336" imgH="1240536" progId="Word.Picture.8">
                  <p:embed/>
                </p:oleObj>
              </mc:Choice>
              <mc:Fallback>
                <p:oleObj name="图片" r:id="rId3" imgW="1545336" imgH="1240536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454"/>
                      <a:stretch>
                        <a:fillRect/>
                      </a:stretch>
                    </p:blipFill>
                    <p:spPr bwMode="auto">
                      <a:xfrm>
                        <a:off x="1631950" y="1466850"/>
                        <a:ext cx="3203575" cy="253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Rectangle 8">
            <a:extLst>
              <a:ext uri="{FF2B5EF4-FFF2-40B4-BE49-F238E27FC236}">
                <a16:creationId xmlns:a16="http://schemas.microsoft.com/office/drawing/2014/main" id="{2A4757F5-2337-4B83-864B-63D088FD6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549275"/>
            <a:ext cx="5986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③ 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  <a:cs typeface="Times New Roman" panose="02020603050405020304" pitchFamily="18" charset="0"/>
              </a:rPr>
              <a:t>实现并行数据到串行数据的转换</a:t>
            </a:r>
          </a:p>
        </p:txBody>
      </p:sp>
      <p:sp>
        <p:nvSpPr>
          <p:cNvPr id="73733" name="Rectangle 23">
            <a:extLst>
              <a:ext uri="{FF2B5EF4-FFF2-40B4-BE49-F238E27FC236}">
                <a16:creationId xmlns:a16="http://schemas.microsoft.com/office/drawing/2014/main" id="{4F23F099-D885-4687-9D2F-1EEFE4DE7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75" y="1627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421910" name="Object 22">
            <a:extLst>
              <a:ext uri="{FF2B5EF4-FFF2-40B4-BE49-F238E27FC236}">
                <a16:creationId xmlns:a16="http://schemas.microsoft.com/office/drawing/2014/main" id="{2A257685-75D2-45E4-A58C-191BC1C521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7325" y="1682750"/>
          <a:ext cx="5292725" cy="199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4" name="图片" r:id="rId5" imgW="3059139" imgH="1151354" progId="Word.Picture.8">
                  <p:embed/>
                </p:oleObj>
              </mc:Choice>
              <mc:Fallback>
                <p:oleObj name="图片" r:id="rId5" imgW="3059139" imgH="1151354" progId="Word.Picture.8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325" y="1682750"/>
                        <a:ext cx="5292725" cy="19954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2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6" name="Rectangle 4">
            <a:extLst>
              <a:ext uri="{FF2B5EF4-FFF2-40B4-BE49-F238E27FC236}">
                <a16:creationId xmlns:a16="http://schemas.microsoft.com/office/drawing/2014/main" id="{66E8B7F5-E016-4A04-8779-7952052B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2565400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1.  1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位数值比较器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设计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22917" name="Text Box 5">
            <a:extLst>
              <a:ext uri="{FF2B5EF4-FFF2-40B4-BE49-F238E27FC236}">
                <a16:creationId xmlns:a16="http://schemas.microsoft.com/office/drawing/2014/main" id="{2DF04503-D656-4835-BD25-E1624D1DD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1243013"/>
            <a:ext cx="9361488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数值比较器：对两个二进制数字进行比较（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i="1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），以判断其大小的逻辑电路。</a:t>
            </a:r>
          </a:p>
        </p:txBody>
      </p:sp>
      <p:sp>
        <p:nvSpPr>
          <p:cNvPr id="422918" name="Text Box 6">
            <a:extLst>
              <a:ext uri="{FF2B5EF4-FFF2-40B4-BE49-F238E27FC236}">
                <a16:creationId xmlns:a16="http://schemas.microsoft.com/office/drawing/2014/main" id="{6F43D420-0D07-4B3D-B714-E3DA41D4B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3429000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输入：两个一位二进制数    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i="1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i="1">
                <a:solidFill>
                  <a:srgbClr val="000066"/>
                </a:solidFill>
                <a:latin typeface="Times New Roman" panose="02020603050405020304" pitchFamily="18" charset="0"/>
              </a:rPr>
              <a:t>。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   </a:t>
            </a:r>
          </a:p>
        </p:txBody>
      </p:sp>
      <p:sp>
        <p:nvSpPr>
          <p:cNvPr id="422919" name="Text Box 7">
            <a:extLst>
              <a:ext uri="{FF2B5EF4-FFF2-40B4-BE49-F238E27FC236}">
                <a16:creationId xmlns:a16="http://schemas.microsoft.com/office/drawing/2014/main" id="{B00A849C-FCEC-4781-867D-8720DCE8A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4124325"/>
            <a:ext cx="1255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输出：   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6E61056D-3698-4B56-BF56-A96A65BF730C}"/>
              </a:ext>
            </a:extLst>
          </p:cNvPr>
          <p:cNvGrpSpPr>
            <a:grpSpLocks/>
          </p:cNvGrpSpPr>
          <p:nvPr/>
        </p:nvGrpSpPr>
        <p:grpSpPr bwMode="auto">
          <a:xfrm>
            <a:off x="3503613" y="4148138"/>
            <a:ext cx="3257550" cy="512762"/>
            <a:chOff x="657" y="1781"/>
            <a:chExt cx="2052" cy="323"/>
          </a:xfrm>
        </p:grpSpPr>
        <p:grpSp>
          <p:nvGrpSpPr>
            <p:cNvPr id="74772" name="Group 9">
              <a:extLst>
                <a:ext uri="{FF2B5EF4-FFF2-40B4-BE49-F238E27FC236}">
                  <a16:creationId xmlns:a16="http://schemas.microsoft.com/office/drawing/2014/main" id="{165A2AF2-C8E3-4830-8320-CB99E66DE5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" y="1798"/>
              <a:ext cx="503" cy="306"/>
              <a:chOff x="655" y="1739"/>
              <a:chExt cx="444" cy="556"/>
            </a:xfrm>
          </p:grpSpPr>
          <p:sp>
            <p:nvSpPr>
              <p:cNvPr id="74774" name="Rectangle 10">
                <a:extLst>
                  <a:ext uri="{FF2B5EF4-FFF2-40B4-BE49-F238E27FC236}">
                    <a16:creationId xmlns:a16="http://schemas.microsoft.com/office/drawing/2014/main" id="{3B3D7339-FF56-4903-9EC3-B529F5EDC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" y="1739"/>
                <a:ext cx="128" cy="4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775" name="Rectangle 11">
                <a:extLst>
                  <a:ext uri="{FF2B5EF4-FFF2-40B4-BE49-F238E27FC236}">
                    <a16:creationId xmlns:a16="http://schemas.microsoft.com/office/drawing/2014/main" id="{7481CFC6-B1EB-4F24-A27A-847793869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" y="1886"/>
                <a:ext cx="95" cy="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B</a:t>
                </a:r>
                <a:endPara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776" name="Rectangle 12">
                <a:extLst>
                  <a:ext uri="{FF2B5EF4-FFF2-40B4-BE49-F238E27FC236}">
                    <a16:creationId xmlns:a16="http://schemas.microsoft.com/office/drawing/2014/main" id="{BA746A5A-89D1-4C15-8FCB-D7E56434E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86"/>
                <a:ext cx="95" cy="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777" name="Rectangle 13">
                <a:extLst>
                  <a:ext uri="{FF2B5EF4-FFF2-40B4-BE49-F238E27FC236}">
                    <a16:creationId xmlns:a16="http://schemas.microsoft.com/office/drawing/2014/main" id="{E8B8E131-B08E-41EC-8FD8-11D79156B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72"/>
                <a:ext cx="97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&gt;</a:t>
                </a:r>
              </a:p>
            </p:txBody>
          </p:sp>
        </p:grpSp>
        <p:sp>
          <p:nvSpPr>
            <p:cNvPr id="74773" name="Rectangle 14">
              <a:extLst>
                <a:ext uri="{FF2B5EF4-FFF2-40B4-BE49-F238E27FC236}">
                  <a16:creationId xmlns:a16="http://schemas.microsoft.com/office/drawing/2014/main" id="{F7216E39-AD7E-4D59-A719-2C6FA8C48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781"/>
              <a:ext cx="15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=1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，表示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大于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6F2245AD-ED60-499D-B6CF-257DA33E9ED8}"/>
              </a:ext>
            </a:extLst>
          </p:cNvPr>
          <p:cNvGrpSpPr>
            <a:grpSpLocks/>
          </p:cNvGrpSpPr>
          <p:nvPr/>
        </p:nvGrpSpPr>
        <p:grpSpPr bwMode="auto">
          <a:xfrm>
            <a:off x="3575050" y="4724400"/>
            <a:ext cx="3168650" cy="496888"/>
            <a:chOff x="589" y="2190"/>
            <a:chExt cx="1996" cy="313"/>
          </a:xfrm>
        </p:grpSpPr>
        <p:sp>
          <p:nvSpPr>
            <p:cNvPr id="74767" name="Rectangle 16">
              <a:extLst>
                <a:ext uri="{FF2B5EF4-FFF2-40B4-BE49-F238E27FC236}">
                  <a16:creationId xmlns:a16="http://schemas.microsoft.com/office/drawing/2014/main" id="{07A17B4D-9848-4448-8490-B69CD58D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2205"/>
              <a:ext cx="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768" name="Rectangle 17">
              <a:extLst>
                <a:ext uri="{FF2B5EF4-FFF2-40B4-BE49-F238E27FC236}">
                  <a16:creationId xmlns:a16="http://schemas.microsoft.com/office/drawing/2014/main" id="{AF28CD3D-FDB7-4EB2-84C2-7C528C945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" y="2308"/>
              <a:ext cx="1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0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769" name="Rectangle 18">
              <a:extLst>
                <a:ext uri="{FF2B5EF4-FFF2-40B4-BE49-F238E27FC236}">
                  <a16:creationId xmlns:a16="http://schemas.microsoft.com/office/drawing/2014/main" id="{A4667875-69D0-4E7D-980B-A32F20E37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2311"/>
              <a:ext cx="1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770" name="Rectangle 19">
              <a:extLst>
                <a:ext uri="{FF2B5EF4-FFF2-40B4-BE49-F238E27FC236}">
                  <a16:creationId xmlns:a16="http://schemas.microsoft.com/office/drawing/2014/main" id="{DEAA9A56-6F80-4219-BB18-8D87FD270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" y="2296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&lt;</a:t>
              </a:r>
            </a:p>
          </p:txBody>
        </p:sp>
        <p:sp>
          <p:nvSpPr>
            <p:cNvPr id="74771" name="Rectangle 20">
              <a:extLst>
                <a:ext uri="{FF2B5EF4-FFF2-40B4-BE49-F238E27FC236}">
                  <a16:creationId xmlns:a16="http://schemas.microsoft.com/office/drawing/2014/main" id="{E2D46AAF-4C78-438A-9FFE-BCC0CBDB4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2190"/>
              <a:ext cx="15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=1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，表示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小于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5" name="Group 21">
            <a:extLst>
              <a:ext uri="{FF2B5EF4-FFF2-40B4-BE49-F238E27FC236}">
                <a16:creationId xmlns:a16="http://schemas.microsoft.com/office/drawing/2014/main" id="{39EEDC7C-CB99-437D-979D-CABD02708BF7}"/>
              </a:ext>
            </a:extLst>
          </p:cNvPr>
          <p:cNvGrpSpPr>
            <a:grpSpLocks/>
          </p:cNvGrpSpPr>
          <p:nvPr/>
        </p:nvGrpSpPr>
        <p:grpSpPr bwMode="auto">
          <a:xfrm>
            <a:off x="3560763" y="5330825"/>
            <a:ext cx="3122612" cy="549275"/>
            <a:chOff x="1429" y="2507"/>
            <a:chExt cx="1967" cy="346"/>
          </a:xfrm>
        </p:grpSpPr>
        <p:sp>
          <p:nvSpPr>
            <p:cNvPr id="74762" name="Rectangle 22">
              <a:extLst>
                <a:ext uri="{FF2B5EF4-FFF2-40B4-BE49-F238E27FC236}">
                  <a16:creationId xmlns:a16="http://schemas.microsoft.com/office/drawing/2014/main" id="{3BD3D777-259D-4C58-964B-AC891D79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546"/>
              <a:ext cx="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763" name="Rectangle 23">
              <a:extLst>
                <a:ext uri="{FF2B5EF4-FFF2-40B4-BE49-F238E27FC236}">
                  <a16:creationId xmlns:a16="http://schemas.microsoft.com/office/drawing/2014/main" id="{0CDDD861-9362-4991-80C0-617C03869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2659"/>
              <a:ext cx="1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0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764" name="Rectangle 24">
              <a:extLst>
                <a:ext uri="{FF2B5EF4-FFF2-40B4-BE49-F238E27FC236}">
                  <a16:creationId xmlns:a16="http://schemas.microsoft.com/office/drawing/2014/main" id="{BD838A30-C8BD-41E0-8513-14B97144D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2659"/>
              <a:ext cx="1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765" name="Rectangle 25">
              <a:extLst>
                <a:ext uri="{FF2B5EF4-FFF2-40B4-BE49-F238E27FC236}">
                  <a16:creationId xmlns:a16="http://schemas.microsoft.com/office/drawing/2014/main" id="{394FFC91-CCDA-4A47-830F-9A154750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" y="2659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74766" name="Rectangle 26">
              <a:extLst>
                <a:ext uri="{FF2B5EF4-FFF2-40B4-BE49-F238E27FC236}">
                  <a16:creationId xmlns:a16="http://schemas.microsoft.com/office/drawing/2014/main" id="{CF40DC68-88F0-4A4C-8818-5A5D2341C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2507"/>
              <a:ext cx="163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  =1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，表示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等于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74761" name="Rectangle 27">
            <a:extLst>
              <a:ext uri="{FF2B5EF4-FFF2-40B4-BE49-F238E27FC236}">
                <a16:creationId xmlns:a16="http://schemas.microsoft.com/office/drawing/2014/main" id="{BC693854-66B4-4CDB-9562-9F955480A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863" y="369888"/>
            <a:ext cx="36210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600">
                <a:latin typeface="Times New Roman" panose="02020603050405020304" pitchFamily="18" charset="0"/>
              </a:rPr>
              <a:t>4.4.4  </a:t>
            </a:r>
            <a:r>
              <a:rPr kumimoji="1" lang="zh-CN" altLang="en-US" sz="3600">
                <a:latin typeface="Times New Roman" panose="02020603050405020304" pitchFamily="18" charset="0"/>
              </a:rPr>
              <a:t>数值比较器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2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2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2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2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6" grpId="0" autoUpdateAnimBg="0"/>
      <p:bldP spid="422917" grpId="0" autoUpdateAnimBg="0"/>
      <p:bldP spid="422918" grpId="0" autoUpdateAnimBg="0"/>
      <p:bldP spid="4229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940" name="Object 4">
            <a:extLst>
              <a:ext uri="{FF2B5EF4-FFF2-40B4-BE49-F238E27FC236}">
                <a16:creationId xmlns:a16="http://schemas.microsoft.com/office/drawing/2014/main" id="{C00BD18E-AB7D-49F1-B1F5-DDBE64C49F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3238" y="3860800"/>
          <a:ext cx="41529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4" name="图片" r:id="rId3" imgW="3685032" imgH="1524000" progId="Word.Picture.8">
                  <p:embed/>
                </p:oleObj>
              </mc:Choice>
              <mc:Fallback>
                <p:oleObj name="图片" r:id="rId3" imgW="3685032" imgH="1524000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3860800"/>
                        <a:ext cx="4152900" cy="20478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9" name="Rectangle 5">
            <a:extLst>
              <a:ext uri="{FF2B5EF4-FFF2-40B4-BE49-F238E27FC236}">
                <a16:creationId xmlns:a16="http://schemas.microsoft.com/office/drawing/2014/main" id="{D76BCB67-15B3-49B1-9C13-27A8900FD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488950"/>
            <a:ext cx="2174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位数值比较器</a:t>
            </a:r>
          </a:p>
        </p:txBody>
      </p:sp>
      <p:grpSp>
        <p:nvGrpSpPr>
          <p:cNvPr id="2" name="Group 43">
            <a:extLst>
              <a:ext uri="{FF2B5EF4-FFF2-40B4-BE49-F238E27FC236}">
                <a16:creationId xmlns:a16="http://schemas.microsoft.com/office/drawing/2014/main" id="{5F0E75EA-FEDC-4FBE-A0C9-7D28615C07B0}"/>
              </a:ext>
            </a:extLst>
          </p:cNvPr>
          <p:cNvGrpSpPr>
            <a:grpSpLocks/>
          </p:cNvGrpSpPr>
          <p:nvPr/>
        </p:nvGrpSpPr>
        <p:grpSpPr bwMode="auto">
          <a:xfrm>
            <a:off x="2443163" y="1290638"/>
            <a:ext cx="1844675" cy="485775"/>
            <a:chOff x="1020" y="2721"/>
            <a:chExt cx="1162" cy="306"/>
          </a:xfrm>
        </p:grpSpPr>
        <p:grpSp>
          <p:nvGrpSpPr>
            <p:cNvPr id="75846" name="Group 44">
              <a:extLst>
                <a:ext uri="{FF2B5EF4-FFF2-40B4-BE49-F238E27FC236}">
                  <a16:creationId xmlns:a16="http://schemas.microsoft.com/office/drawing/2014/main" id="{C66B1DB6-DEE3-447C-B044-90E3FECF90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3" y="2727"/>
              <a:ext cx="549" cy="261"/>
              <a:chOff x="876" y="3293"/>
              <a:chExt cx="549" cy="261"/>
            </a:xfrm>
          </p:grpSpPr>
          <p:sp>
            <p:nvSpPr>
              <p:cNvPr id="75852" name="Line 45">
                <a:extLst>
                  <a:ext uri="{FF2B5EF4-FFF2-40B4-BE49-F238E27FC236}">
                    <a16:creationId xmlns:a16="http://schemas.microsoft.com/office/drawing/2014/main" id="{AE142001-238E-4B59-A805-F98F3F2AB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4" y="3333"/>
                <a:ext cx="161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3" name="Rectangle 46">
                <a:extLst>
                  <a:ext uri="{FF2B5EF4-FFF2-40B4-BE49-F238E27FC236}">
                    <a16:creationId xmlns:a16="http://schemas.microsoft.com/office/drawing/2014/main" id="{4FC855B8-4075-4C52-B0F6-B385FD906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0" y="3321"/>
                <a:ext cx="12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B</a:t>
                </a:r>
                <a:endPara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854" name="Rectangle 47">
                <a:extLst>
                  <a:ext uri="{FF2B5EF4-FFF2-40B4-BE49-F238E27FC236}">
                    <a16:creationId xmlns:a16="http://schemas.microsoft.com/office/drawing/2014/main" id="{775852D0-32A5-400F-8EBC-F11B798E2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" y="3321"/>
                <a:ext cx="12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855" name="Rectangle 48">
                <a:extLst>
                  <a:ext uri="{FF2B5EF4-FFF2-40B4-BE49-F238E27FC236}">
                    <a16:creationId xmlns:a16="http://schemas.microsoft.com/office/drawing/2014/main" id="{DF9ED5AE-E126-4A79-9C2B-A6C55127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" y="3293"/>
                <a:ext cx="11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=</a:t>
                </a:r>
              </a:p>
            </p:txBody>
          </p:sp>
        </p:grpSp>
        <p:grpSp>
          <p:nvGrpSpPr>
            <p:cNvPr id="75847" name="Group 49">
              <a:extLst>
                <a:ext uri="{FF2B5EF4-FFF2-40B4-BE49-F238E27FC236}">
                  <a16:creationId xmlns:a16="http://schemas.microsoft.com/office/drawing/2014/main" id="{08709E00-A074-4D5C-B8FD-EDD45C5E3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" y="2721"/>
              <a:ext cx="503" cy="306"/>
              <a:chOff x="655" y="1739"/>
              <a:chExt cx="444" cy="556"/>
            </a:xfrm>
          </p:grpSpPr>
          <p:sp>
            <p:nvSpPr>
              <p:cNvPr id="75848" name="Rectangle 50">
                <a:extLst>
                  <a:ext uri="{FF2B5EF4-FFF2-40B4-BE49-F238E27FC236}">
                    <a16:creationId xmlns:a16="http://schemas.microsoft.com/office/drawing/2014/main" id="{33CD195C-1731-4CC0-80EF-A185BAF79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" y="1739"/>
                <a:ext cx="128" cy="4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849" name="Rectangle 51">
                <a:extLst>
                  <a:ext uri="{FF2B5EF4-FFF2-40B4-BE49-F238E27FC236}">
                    <a16:creationId xmlns:a16="http://schemas.microsoft.com/office/drawing/2014/main" id="{51759B56-251B-4243-8809-ED6A11108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" y="1886"/>
                <a:ext cx="95" cy="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B</a:t>
                </a:r>
                <a:endPara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850" name="Rectangle 52">
                <a:extLst>
                  <a:ext uri="{FF2B5EF4-FFF2-40B4-BE49-F238E27FC236}">
                    <a16:creationId xmlns:a16="http://schemas.microsoft.com/office/drawing/2014/main" id="{133C16C3-DCB0-4F47-86DD-CD0FCA4C6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86"/>
                <a:ext cx="95" cy="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i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851" name="Rectangle 53">
                <a:extLst>
                  <a:ext uri="{FF2B5EF4-FFF2-40B4-BE49-F238E27FC236}">
                    <a16:creationId xmlns:a16="http://schemas.microsoft.com/office/drawing/2014/main" id="{10DCDF06-56BB-4ADC-9008-09F30FEE1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72"/>
                <a:ext cx="97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&gt;</a:t>
                </a:r>
              </a:p>
            </p:txBody>
          </p:sp>
        </p:grpSp>
      </p:grpSp>
      <p:grpSp>
        <p:nvGrpSpPr>
          <p:cNvPr id="5" name="Group 54">
            <a:extLst>
              <a:ext uri="{FF2B5EF4-FFF2-40B4-BE49-F238E27FC236}">
                <a16:creationId xmlns:a16="http://schemas.microsoft.com/office/drawing/2014/main" id="{FED03BBC-6CF6-4305-8115-ECE1331F1FB6}"/>
              </a:ext>
            </a:extLst>
          </p:cNvPr>
          <p:cNvGrpSpPr>
            <a:grpSpLocks/>
          </p:cNvGrpSpPr>
          <p:nvPr/>
        </p:nvGrpSpPr>
        <p:grpSpPr bwMode="auto">
          <a:xfrm>
            <a:off x="2452688" y="2009775"/>
            <a:ext cx="1641475" cy="476250"/>
            <a:chOff x="385" y="3513"/>
            <a:chExt cx="1034" cy="300"/>
          </a:xfrm>
        </p:grpSpPr>
        <p:sp>
          <p:nvSpPr>
            <p:cNvPr id="75838" name="Line 55">
              <a:extLst>
                <a:ext uri="{FF2B5EF4-FFF2-40B4-BE49-F238E27FC236}">
                  <a16:creationId xmlns:a16="http://schemas.microsoft.com/office/drawing/2014/main" id="{2A11AAD6-ACB2-457D-A612-3C83ECF103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5" y="3579"/>
              <a:ext cx="16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9" name="Rectangle 56">
              <a:extLst>
                <a:ext uri="{FF2B5EF4-FFF2-40B4-BE49-F238E27FC236}">
                  <a16:creationId xmlns:a16="http://schemas.microsoft.com/office/drawing/2014/main" id="{D9072232-130C-4F78-9D2E-F6D643757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" y="3571"/>
              <a:ext cx="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40" name="Rectangle 57">
              <a:extLst>
                <a:ext uri="{FF2B5EF4-FFF2-40B4-BE49-F238E27FC236}">
                  <a16:creationId xmlns:a16="http://schemas.microsoft.com/office/drawing/2014/main" id="{579634B4-93B9-4BEC-9559-FB4891311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571"/>
              <a:ext cx="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41" name="Rectangle 58">
              <a:extLst>
                <a:ext uri="{FF2B5EF4-FFF2-40B4-BE49-F238E27FC236}">
                  <a16:creationId xmlns:a16="http://schemas.microsoft.com/office/drawing/2014/main" id="{CA1DE1B0-51A2-4D94-BF84-977CE4647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543"/>
              <a:ext cx="11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75842" name="Rectangle 59">
              <a:extLst>
                <a:ext uri="{FF2B5EF4-FFF2-40B4-BE49-F238E27FC236}">
                  <a16:creationId xmlns:a16="http://schemas.microsoft.com/office/drawing/2014/main" id="{C6882B77-53AF-403D-BD0B-43AC5DFE5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513"/>
              <a:ext cx="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43" name="Rectangle 60">
              <a:extLst>
                <a:ext uri="{FF2B5EF4-FFF2-40B4-BE49-F238E27FC236}">
                  <a16:creationId xmlns:a16="http://schemas.microsoft.com/office/drawing/2014/main" id="{B4E55CEE-76A3-4CAE-9362-F4B16D544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" y="3616"/>
              <a:ext cx="1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0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44" name="Rectangle 61">
              <a:extLst>
                <a:ext uri="{FF2B5EF4-FFF2-40B4-BE49-F238E27FC236}">
                  <a16:creationId xmlns:a16="http://schemas.microsoft.com/office/drawing/2014/main" id="{8596B837-7473-4780-A756-3EF6E742C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" y="3619"/>
              <a:ext cx="1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45" name="Rectangle 62">
              <a:extLst>
                <a:ext uri="{FF2B5EF4-FFF2-40B4-BE49-F238E27FC236}">
                  <a16:creationId xmlns:a16="http://schemas.microsoft.com/office/drawing/2014/main" id="{96D77BA5-40D4-4DA5-9B75-D084123E3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3604"/>
              <a:ext cx="9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&lt;</a:t>
              </a:r>
            </a:p>
          </p:txBody>
        </p:sp>
      </p:grpSp>
      <p:grpSp>
        <p:nvGrpSpPr>
          <p:cNvPr id="6" name="Group 63">
            <a:extLst>
              <a:ext uri="{FF2B5EF4-FFF2-40B4-BE49-F238E27FC236}">
                <a16:creationId xmlns:a16="http://schemas.microsoft.com/office/drawing/2014/main" id="{7331C484-7C0B-408E-A3D1-CEC573AE11F7}"/>
              </a:ext>
            </a:extLst>
          </p:cNvPr>
          <p:cNvGrpSpPr>
            <a:grpSpLocks/>
          </p:cNvGrpSpPr>
          <p:nvPr/>
        </p:nvGrpSpPr>
        <p:grpSpPr bwMode="auto">
          <a:xfrm>
            <a:off x="2452688" y="2787650"/>
            <a:ext cx="2381250" cy="487363"/>
            <a:chOff x="453" y="3987"/>
            <a:chExt cx="1500" cy="307"/>
          </a:xfrm>
        </p:grpSpPr>
        <p:sp>
          <p:nvSpPr>
            <p:cNvPr id="75827" name="Line 64">
              <a:extLst>
                <a:ext uri="{FF2B5EF4-FFF2-40B4-BE49-F238E27FC236}">
                  <a16:creationId xmlns:a16="http://schemas.microsoft.com/office/drawing/2014/main" id="{EEA00297-93D8-4FCC-841D-676A9743D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4041"/>
              <a:ext cx="16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28" name="Line 65">
              <a:extLst>
                <a:ext uri="{FF2B5EF4-FFF2-40B4-BE49-F238E27FC236}">
                  <a16:creationId xmlns:a16="http://schemas.microsoft.com/office/drawing/2014/main" id="{A329792C-15AD-403E-A572-DDC86D691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4045"/>
              <a:ext cx="16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29" name="Rectangle 66">
              <a:extLst>
                <a:ext uri="{FF2B5EF4-FFF2-40B4-BE49-F238E27FC236}">
                  <a16:creationId xmlns:a16="http://schemas.microsoft.com/office/drawing/2014/main" id="{9197C99C-7C23-4F92-A06A-FB02D4B0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4032"/>
              <a:ext cx="2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AB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30" name="Rectangle 67">
              <a:extLst>
                <a:ext uri="{FF2B5EF4-FFF2-40B4-BE49-F238E27FC236}">
                  <a16:creationId xmlns:a16="http://schemas.microsoft.com/office/drawing/2014/main" id="{5D414920-72B6-4BC1-8A11-B96328BE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9" y="4032"/>
              <a:ext cx="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31" name="Rectangle 68">
              <a:extLst>
                <a:ext uri="{FF2B5EF4-FFF2-40B4-BE49-F238E27FC236}">
                  <a16:creationId xmlns:a16="http://schemas.microsoft.com/office/drawing/2014/main" id="{E598C2EC-3FB1-4B06-B8DA-93DDA5528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4032"/>
              <a:ext cx="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32" name="Rectangle 69">
              <a:extLst>
                <a:ext uri="{FF2B5EF4-FFF2-40B4-BE49-F238E27FC236}">
                  <a16:creationId xmlns:a16="http://schemas.microsoft.com/office/drawing/2014/main" id="{7B4907E1-F35A-4AA5-8553-6CAC87D2D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" y="4005"/>
              <a:ext cx="11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5833" name="Rectangle 70">
              <a:extLst>
                <a:ext uri="{FF2B5EF4-FFF2-40B4-BE49-F238E27FC236}">
                  <a16:creationId xmlns:a16="http://schemas.microsoft.com/office/drawing/2014/main" id="{56791155-C6F2-4DD2-8426-5FB9F97C8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" y="4005"/>
              <a:ext cx="11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75834" name="Rectangle 71">
              <a:extLst>
                <a:ext uri="{FF2B5EF4-FFF2-40B4-BE49-F238E27FC236}">
                  <a16:creationId xmlns:a16="http://schemas.microsoft.com/office/drawing/2014/main" id="{934CE3AD-852A-4F01-B49C-C1E35BA60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" y="3987"/>
              <a:ext cx="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35" name="Rectangle 72">
              <a:extLst>
                <a:ext uri="{FF2B5EF4-FFF2-40B4-BE49-F238E27FC236}">
                  <a16:creationId xmlns:a16="http://schemas.microsoft.com/office/drawing/2014/main" id="{26BE2029-3B71-4AA4-BA1F-45671EE4E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4100"/>
              <a:ext cx="1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0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36" name="Rectangle 73">
              <a:extLst>
                <a:ext uri="{FF2B5EF4-FFF2-40B4-BE49-F238E27FC236}">
                  <a16:creationId xmlns:a16="http://schemas.microsoft.com/office/drawing/2014/main" id="{BCDC147F-D2F4-425D-8232-D2DA367D7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" y="4100"/>
              <a:ext cx="1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37" name="Rectangle 74">
              <a:extLst>
                <a:ext uri="{FF2B5EF4-FFF2-40B4-BE49-F238E27FC236}">
                  <a16:creationId xmlns:a16="http://schemas.microsoft.com/office/drawing/2014/main" id="{75FA735D-C08E-42EA-813E-B2B524B36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" y="4100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</p:grpSp>
      <p:grpSp>
        <p:nvGrpSpPr>
          <p:cNvPr id="7" name="Group 264">
            <a:extLst>
              <a:ext uri="{FF2B5EF4-FFF2-40B4-BE49-F238E27FC236}">
                <a16:creationId xmlns:a16="http://schemas.microsoft.com/office/drawing/2014/main" id="{6529B2E2-9F71-40C4-8AAA-25CC8782926F}"/>
              </a:ext>
            </a:extLst>
          </p:cNvPr>
          <p:cNvGrpSpPr>
            <a:grpSpLocks/>
          </p:cNvGrpSpPr>
          <p:nvPr/>
        </p:nvGrpSpPr>
        <p:grpSpPr bwMode="auto">
          <a:xfrm>
            <a:off x="5210175" y="633413"/>
            <a:ext cx="4752975" cy="3082925"/>
            <a:chOff x="2562" y="935"/>
            <a:chExt cx="2994" cy="1942"/>
          </a:xfrm>
        </p:grpSpPr>
        <p:sp>
          <p:nvSpPr>
            <p:cNvPr id="75785" name="Rectangle 80">
              <a:extLst>
                <a:ext uri="{FF2B5EF4-FFF2-40B4-BE49-F238E27FC236}">
                  <a16:creationId xmlns:a16="http://schemas.microsoft.com/office/drawing/2014/main" id="{50DBEFBE-50FC-4756-8239-683AAB760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935"/>
              <a:ext cx="20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>
                  <a:solidFill>
                    <a:srgbClr val="00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一位数值比较器真值表</a:t>
              </a:r>
              <a:endPara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5786" name="Rectangle 138">
              <a:extLst>
                <a:ext uri="{FF2B5EF4-FFF2-40B4-BE49-F238E27FC236}">
                  <a16:creationId xmlns:a16="http://schemas.microsoft.com/office/drawing/2014/main" id="{958281A4-7A89-4132-A14F-21DEAAFF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2628"/>
              <a:ext cx="62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87" name="Rectangle 137">
              <a:extLst>
                <a:ext uri="{FF2B5EF4-FFF2-40B4-BE49-F238E27FC236}">
                  <a16:creationId xmlns:a16="http://schemas.microsoft.com/office/drawing/2014/main" id="{D48BA44C-594B-4FDE-BE35-ECD95F689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2628"/>
              <a:ext cx="62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88" name="Rectangle 136">
              <a:extLst>
                <a:ext uri="{FF2B5EF4-FFF2-40B4-BE49-F238E27FC236}">
                  <a16:creationId xmlns:a16="http://schemas.microsoft.com/office/drawing/2014/main" id="{1A6D259B-BBD5-4353-A82E-CBAEDC28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28"/>
              <a:ext cx="61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89" name="Rectangle 135">
              <a:extLst>
                <a:ext uri="{FF2B5EF4-FFF2-40B4-BE49-F238E27FC236}">
                  <a16:creationId xmlns:a16="http://schemas.microsoft.com/office/drawing/2014/main" id="{CF78927B-4AA7-4001-9AA2-C316F0901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2628"/>
              <a:ext cx="5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0" name="Rectangle 134">
              <a:extLst>
                <a:ext uri="{FF2B5EF4-FFF2-40B4-BE49-F238E27FC236}">
                  <a16:creationId xmlns:a16="http://schemas.microsoft.com/office/drawing/2014/main" id="{46156036-AF29-4E24-8C89-41C9227CD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628"/>
              <a:ext cx="54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1" name="Rectangle 133">
              <a:extLst>
                <a:ext uri="{FF2B5EF4-FFF2-40B4-BE49-F238E27FC236}">
                  <a16:creationId xmlns:a16="http://schemas.microsoft.com/office/drawing/2014/main" id="{EA981C9B-EFF2-46BB-95E4-F77A42D4C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2379"/>
              <a:ext cx="62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2" name="Rectangle 132">
              <a:extLst>
                <a:ext uri="{FF2B5EF4-FFF2-40B4-BE49-F238E27FC236}">
                  <a16:creationId xmlns:a16="http://schemas.microsoft.com/office/drawing/2014/main" id="{A6231E7F-26F3-4F83-9E20-09F37074B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2379"/>
              <a:ext cx="62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3" name="Rectangle 131">
              <a:extLst>
                <a:ext uri="{FF2B5EF4-FFF2-40B4-BE49-F238E27FC236}">
                  <a16:creationId xmlns:a16="http://schemas.microsoft.com/office/drawing/2014/main" id="{D082F6F2-D780-4913-BC96-537BD5DF5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379"/>
              <a:ext cx="61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4" name="Rectangle 130">
              <a:extLst>
                <a:ext uri="{FF2B5EF4-FFF2-40B4-BE49-F238E27FC236}">
                  <a16:creationId xmlns:a16="http://schemas.microsoft.com/office/drawing/2014/main" id="{0487D18B-CAB8-43F9-B105-EC2B7A025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2379"/>
              <a:ext cx="5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5" name="Rectangle 129">
              <a:extLst>
                <a:ext uri="{FF2B5EF4-FFF2-40B4-BE49-F238E27FC236}">
                  <a16:creationId xmlns:a16="http://schemas.microsoft.com/office/drawing/2014/main" id="{0C4567A2-0062-49A0-B9A1-3DB7A43E9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379"/>
              <a:ext cx="54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6" name="Rectangle 128">
              <a:extLst>
                <a:ext uri="{FF2B5EF4-FFF2-40B4-BE49-F238E27FC236}">
                  <a16:creationId xmlns:a16="http://schemas.microsoft.com/office/drawing/2014/main" id="{767A6381-B470-4E9A-8980-52507C2EA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2130"/>
              <a:ext cx="62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7" name="Rectangle 127">
              <a:extLst>
                <a:ext uri="{FF2B5EF4-FFF2-40B4-BE49-F238E27FC236}">
                  <a16:creationId xmlns:a16="http://schemas.microsoft.com/office/drawing/2014/main" id="{950408E6-CBC0-4C99-B8D4-81C8A5DD5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2130"/>
              <a:ext cx="62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8" name="Rectangle 126">
              <a:extLst>
                <a:ext uri="{FF2B5EF4-FFF2-40B4-BE49-F238E27FC236}">
                  <a16:creationId xmlns:a16="http://schemas.microsoft.com/office/drawing/2014/main" id="{A491CBB1-05BE-4656-81A8-1DB169A72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130"/>
              <a:ext cx="61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799" name="Rectangle 125">
              <a:extLst>
                <a:ext uri="{FF2B5EF4-FFF2-40B4-BE49-F238E27FC236}">
                  <a16:creationId xmlns:a16="http://schemas.microsoft.com/office/drawing/2014/main" id="{5C40213B-52F1-4BAC-BF6F-C43C86737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2130"/>
              <a:ext cx="5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800" name="Rectangle 124">
              <a:extLst>
                <a:ext uri="{FF2B5EF4-FFF2-40B4-BE49-F238E27FC236}">
                  <a16:creationId xmlns:a16="http://schemas.microsoft.com/office/drawing/2014/main" id="{B1320D34-1AA3-41A0-A2F9-C78794E4C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130"/>
              <a:ext cx="54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801" name="Rectangle 123">
              <a:extLst>
                <a:ext uri="{FF2B5EF4-FFF2-40B4-BE49-F238E27FC236}">
                  <a16:creationId xmlns:a16="http://schemas.microsoft.com/office/drawing/2014/main" id="{771AC4B2-FDCD-4552-AE1B-7CCFD6A1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1881"/>
              <a:ext cx="62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802" name="Rectangle 122">
              <a:extLst>
                <a:ext uri="{FF2B5EF4-FFF2-40B4-BE49-F238E27FC236}">
                  <a16:creationId xmlns:a16="http://schemas.microsoft.com/office/drawing/2014/main" id="{E04375B1-4F96-4858-9114-E44C2B79D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881"/>
              <a:ext cx="62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803" name="Rectangle 121">
              <a:extLst>
                <a:ext uri="{FF2B5EF4-FFF2-40B4-BE49-F238E27FC236}">
                  <a16:creationId xmlns:a16="http://schemas.microsoft.com/office/drawing/2014/main" id="{71A38C56-2A03-4E7B-B8B0-FF197DFAB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881"/>
              <a:ext cx="61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804" name="Rectangle 120">
              <a:extLst>
                <a:ext uri="{FF2B5EF4-FFF2-40B4-BE49-F238E27FC236}">
                  <a16:creationId xmlns:a16="http://schemas.microsoft.com/office/drawing/2014/main" id="{AE1ABAD9-F8BE-4615-9C2A-56DAD6FAD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1881"/>
              <a:ext cx="5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805" name="Rectangle 119">
              <a:extLst>
                <a:ext uri="{FF2B5EF4-FFF2-40B4-BE49-F238E27FC236}">
                  <a16:creationId xmlns:a16="http://schemas.microsoft.com/office/drawing/2014/main" id="{FE551D03-6052-4C23-A28C-770C76C05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1881"/>
              <a:ext cx="54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  <p:sp>
          <p:nvSpPr>
            <p:cNvPr id="75806" name="Rectangle 118">
              <a:extLst>
                <a:ext uri="{FF2B5EF4-FFF2-40B4-BE49-F238E27FC236}">
                  <a16:creationId xmlns:a16="http://schemas.microsoft.com/office/drawing/2014/main" id="{32D62C6A-2A8E-462B-99E6-012660B88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1502"/>
              <a:ext cx="621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sz="200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A=B</a:t>
              </a:r>
              <a:endParaRPr kumimoji="1" lang="en-US" altLang="zh-CN" sz="20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07" name="Rectangle 117">
              <a:extLst>
                <a:ext uri="{FF2B5EF4-FFF2-40B4-BE49-F238E27FC236}">
                  <a16:creationId xmlns:a16="http://schemas.microsoft.com/office/drawing/2014/main" id="{8EA69B5D-D608-435B-83D1-AF06F7349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502"/>
              <a:ext cx="622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sz="200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A&lt;B</a:t>
              </a:r>
              <a:endParaRPr kumimoji="1" lang="en-US" altLang="zh-CN" sz="20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08" name="Rectangle 116">
              <a:extLst>
                <a:ext uri="{FF2B5EF4-FFF2-40B4-BE49-F238E27FC236}">
                  <a16:creationId xmlns:a16="http://schemas.microsoft.com/office/drawing/2014/main" id="{C0F434BC-A340-4806-9504-1C5A8759F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02"/>
              <a:ext cx="617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sz="200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A&gt;B</a:t>
              </a:r>
              <a:endParaRPr kumimoji="1" lang="en-US" altLang="zh-CN" sz="20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09" name="Rectangle 115">
              <a:extLst>
                <a:ext uri="{FF2B5EF4-FFF2-40B4-BE49-F238E27FC236}">
                  <a16:creationId xmlns:a16="http://schemas.microsoft.com/office/drawing/2014/main" id="{5DC720F7-50D3-4F04-AA97-B9B1F9AF2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1502"/>
              <a:ext cx="588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en-US" altLang="zh-CN" sz="20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10" name="Rectangle 114">
              <a:extLst>
                <a:ext uri="{FF2B5EF4-FFF2-40B4-BE49-F238E27FC236}">
                  <a16:creationId xmlns:a16="http://schemas.microsoft.com/office/drawing/2014/main" id="{ECA2E23C-26A9-430F-AF9D-D29052D39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1502"/>
              <a:ext cx="546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en-US" altLang="zh-CN" sz="20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11" name="Rectangle 111">
              <a:extLst>
                <a:ext uri="{FF2B5EF4-FFF2-40B4-BE49-F238E27FC236}">
                  <a16:creationId xmlns:a16="http://schemas.microsoft.com/office/drawing/2014/main" id="{D9EDA3E6-916F-4AF6-9121-92E44DDE8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253"/>
              <a:ext cx="1860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输    出</a:t>
              </a:r>
            </a:p>
          </p:txBody>
        </p:sp>
        <p:sp>
          <p:nvSpPr>
            <p:cNvPr id="75812" name="Rectangle 109">
              <a:extLst>
                <a:ext uri="{FF2B5EF4-FFF2-40B4-BE49-F238E27FC236}">
                  <a16:creationId xmlns:a16="http://schemas.microsoft.com/office/drawing/2014/main" id="{3773080B-D4C9-446B-B010-8A66D01BF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1253"/>
              <a:ext cx="1134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输    入</a:t>
              </a:r>
            </a:p>
          </p:txBody>
        </p:sp>
        <p:sp>
          <p:nvSpPr>
            <p:cNvPr id="75813" name="Line 139">
              <a:extLst>
                <a:ext uri="{FF2B5EF4-FFF2-40B4-BE49-F238E27FC236}">
                  <a16:creationId xmlns:a16="http://schemas.microsoft.com/office/drawing/2014/main" id="{1DAB66EB-47D4-481F-AD11-0B492B267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253"/>
              <a:ext cx="2994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14" name="Line 140">
              <a:extLst>
                <a:ext uri="{FF2B5EF4-FFF2-40B4-BE49-F238E27FC236}">
                  <a16:creationId xmlns:a16="http://schemas.microsoft.com/office/drawing/2014/main" id="{BF6F0286-2241-421B-A0A5-06D0DDBDE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2877"/>
              <a:ext cx="2994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15" name="Line 141">
              <a:extLst>
                <a:ext uri="{FF2B5EF4-FFF2-40B4-BE49-F238E27FC236}">
                  <a16:creationId xmlns:a16="http://schemas.microsoft.com/office/drawing/2014/main" id="{C263E6DA-556A-487D-8BCA-A13A0E9E6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253"/>
              <a:ext cx="0" cy="162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16" name="Line 142">
              <a:extLst>
                <a:ext uri="{FF2B5EF4-FFF2-40B4-BE49-F238E27FC236}">
                  <a16:creationId xmlns:a16="http://schemas.microsoft.com/office/drawing/2014/main" id="{D68EEC11-2523-49C4-9D93-1D73EB694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6" y="1253"/>
              <a:ext cx="0" cy="162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17" name="Line 145">
              <a:extLst>
                <a:ext uri="{FF2B5EF4-FFF2-40B4-BE49-F238E27FC236}">
                  <a16:creationId xmlns:a16="http://schemas.microsoft.com/office/drawing/2014/main" id="{038AC762-FF1D-4E4B-8179-8B2FDBE3A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502"/>
              <a:ext cx="299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18" name="Line 148">
              <a:extLst>
                <a:ext uri="{FF2B5EF4-FFF2-40B4-BE49-F238E27FC236}">
                  <a16:creationId xmlns:a16="http://schemas.microsoft.com/office/drawing/2014/main" id="{618847BD-E9F3-4A0E-814F-8DD9AD4D14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253"/>
              <a:ext cx="0" cy="162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19" name="Line 156">
              <a:extLst>
                <a:ext uri="{FF2B5EF4-FFF2-40B4-BE49-F238E27FC236}">
                  <a16:creationId xmlns:a16="http://schemas.microsoft.com/office/drawing/2014/main" id="{B916092B-953F-4465-AB09-ED8D52BCD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881"/>
              <a:ext cx="299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20" name="Line 158">
              <a:extLst>
                <a:ext uri="{FF2B5EF4-FFF2-40B4-BE49-F238E27FC236}">
                  <a16:creationId xmlns:a16="http://schemas.microsoft.com/office/drawing/2014/main" id="{CB37E2E8-1323-4CFF-99EF-68B2CE9B5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1502"/>
              <a:ext cx="0" cy="37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21" name="Line 165">
              <a:extLst>
                <a:ext uri="{FF2B5EF4-FFF2-40B4-BE49-F238E27FC236}">
                  <a16:creationId xmlns:a16="http://schemas.microsoft.com/office/drawing/2014/main" id="{62C61844-5A92-485F-850E-F7E9A5C2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3" y="1502"/>
              <a:ext cx="0" cy="13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22" name="Line 168">
              <a:extLst>
                <a:ext uri="{FF2B5EF4-FFF2-40B4-BE49-F238E27FC236}">
                  <a16:creationId xmlns:a16="http://schemas.microsoft.com/office/drawing/2014/main" id="{923BFC8B-A0A8-4669-BCE7-1FA64A16A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5" y="1502"/>
              <a:ext cx="0" cy="13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23" name="Line 172">
              <a:extLst>
                <a:ext uri="{FF2B5EF4-FFF2-40B4-BE49-F238E27FC236}">
                  <a16:creationId xmlns:a16="http://schemas.microsoft.com/office/drawing/2014/main" id="{97B4E8A3-8166-4EF0-A545-D4743062A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2130"/>
              <a:ext cx="299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24" name="Line 174">
              <a:extLst>
                <a:ext uri="{FF2B5EF4-FFF2-40B4-BE49-F238E27FC236}">
                  <a16:creationId xmlns:a16="http://schemas.microsoft.com/office/drawing/2014/main" id="{51E9891C-FD06-4C48-9388-D2DC95FC1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1881"/>
              <a:ext cx="0" cy="996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25" name="Line 194">
              <a:extLst>
                <a:ext uri="{FF2B5EF4-FFF2-40B4-BE49-F238E27FC236}">
                  <a16:creationId xmlns:a16="http://schemas.microsoft.com/office/drawing/2014/main" id="{704F5DEE-BFD1-4113-9B00-24ED3B3D2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2379"/>
              <a:ext cx="299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26" name="Line 217">
              <a:extLst>
                <a:ext uri="{FF2B5EF4-FFF2-40B4-BE49-F238E27FC236}">
                  <a16:creationId xmlns:a16="http://schemas.microsoft.com/office/drawing/2014/main" id="{D4D23EF0-E204-4055-A34F-9E29F9850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2628"/>
              <a:ext cx="299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79" name="Object 265">
            <a:extLst>
              <a:ext uri="{FF2B5EF4-FFF2-40B4-BE49-F238E27FC236}">
                <a16:creationId xmlns:a16="http://schemas.microsoft.com/office/drawing/2014/main" id="{AAD36398-6DA9-4AC3-AC88-DBB9A55737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0288" y="3860800"/>
          <a:ext cx="4167187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5" name="图片" r:id="rId5" imgW="2289957" imgH="968513" progId="Word.Picture.8">
                  <p:embed/>
                </p:oleObj>
              </mc:Choice>
              <mc:Fallback>
                <p:oleObj name="图片" r:id="rId5" imgW="2289957" imgH="968513" progId="Word.Picture.8">
                  <p:embed/>
                  <p:pic>
                    <p:nvPicPr>
                      <p:cNvPr id="0" name="Object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486"/>
                      <a:stretch>
                        <a:fillRect/>
                      </a:stretch>
                    </p:blipFill>
                    <p:spPr bwMode="auto">
                      <a:xfrm>
                        <a:off x="6110288" y="3860800"/>
                        <a:ext cx="4167187" cy="204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4" name="Rectangle 4">
            <a:extLst>
              <a:ext uri="{FF2B5EF4-FFF2-40B4-BE49-F238E27FC236}">
                <a16:creationId xmlns:a16="http://schemas.microsoft.com/office/drawing/2014/main" id="{E8EED14F-E7A4-4348-B5FF-AB01BE0D9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938" y="431800"/>
            <a:ext cx="272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 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位数值比较器</a:t>
            </a:r>
            <a:endParaRPr kumimoji="1" lang="zh-CN" altLang="en-US" sz="2400">
              <a:solidFill>
                <a:srgbClr val="000066"/>
              </a:solidFill>
              <a:latin typeface="楷体_GB2312" pitchFamily="49" charset="-122"/>
            </a:endParaRPr>
          </a:p>
        </p:txBody>
      </p:sp>
      <p:sp>
        <p:nvSpPr>
          <p:cNvPr id="424965" name="Text Box 5">
            <a:extLst>
              <a:ext uri="{FF2B5EF4-FFF2-40B4-BE49-F238E27FC236}">
                <a16:creationId xmlns:a16="http://schemas.microsoft.com/office/drawing/2014/main" id="{3F899937-49E8-4539-A92F-ED214406F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2060575"/>
            <a:ext cx="7380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输入：两个</a:t>
            </a:r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</a:rPr>
              <a:t>2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位二进制数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</a:rPr>
              <a:t>A=A</a:t>
            </a:r>
            <a:r>
              <a:rPr lang="en-US" altLang="zh-CN" sz="2400" i="1" baseline="-25000">
                <a:solidFill>
                  <a:srgbClr val="000066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i="1" baseline="-25000">
                <a:solidFill>
                  <a:srgbClr val="000066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400" i="1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</a:rPr>
              <a:t>B=B</a:t>
            </a:r>
            <a:r>
              <a:rPr lang="en-US" altLang="zh-CN" sz="2400" i="1" baseline="-25000">
                <a:solidFill>
                  <a:srgbClr val="000066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i="1" baseline="-25000">
                <a:solidFill>
                  <a:srgbClr val="000066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i="1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4966" name="Rectangle 6">
            <a:extLst>
              <a:ext uri="{FF2B5EF4-FFF2-40B4-BE49-F238E27FC236}">
                <a16:creationId xmlns:a16="http://schemas.microsoft.com/office/drawing/2014/main" id="{E52EF5C2-1C7E-4BE1-915F-4DFD6A65F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827338"/>
            <a:ext cx="6161088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accent2"/>
                </a:solidFill>
                <a:latin typeface="楷体_GB2312" pitchFamily="49" charset="-122"/>
              </a:rPr>
              <a:t>能否用</a:t>
            </a:r>
            <a:r>
              <a:rPr kumimoji="1" lang="en-US" altLang="zh-CN" sz="2400">
                <a:solidFill>
                  <a:schemeClr val="accent2"/>
                </a:solidFill>
                <a:latin typeface="楷体_GB2312" pitchFamily="49" charset="-122"/>
              </a:rPr>
              <a:t>1</a:t>
            </a:r>
            <a:r>
              <a:rPr kumimoji="1" lang="zh-CN" altLang="en-US" sz="2400">
                <a:solidFill>
                  <a:schemeClr val="accent2"/>
                </a:solidFill>
                <a:latin typeface="楷体_GB2312" pitchFamily="49" charset="-122"/>
              </a:rPr>
              <a:t>位数值比较器设计两位数值比较器</a:t>
            </a:r>
            <a:r>
              <a:rPr kumimoji="1" lang="en-US" altLang="zh-CN" sz="2400">
                <a:solidFill>
                  <a:schemeClr val="accent2"/>
                </a:solidFill>
                <a:latin typeface="楷体_GB2312" pitchFamily="49" charset="-122"/>
              </a:rPr>
              <a:t>? </a:t>
            </a:r>
          </a:p>
        </p:txBody>
      </p:sp>
      <p:sp>
        <p:nvSpPr>
          <p:cNvPr id="424967" name="Rectangle 7">
            <a:extLst>
              <a:ext uri="{FF2B5EF4-FFF2-40B4-BE49-F238E27FC236}">
                <a16:creationId xmlns:a16="http://schemas.microsoft.com/office/drawing/2014/main" id="{AD7B6E5D-AA31-4C04-82D2-D077D1881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1412875"/>
            <a:ext cx="5087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比较两个</a:t>
            </a:r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</a:rPr>
              <a:t>2 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位二进制数的大小的电路</a:t>
            </a:r>
          </a:p>
        </p:txBody>
      </p:sp>
      <p:sp>
        <p:nvSpPr>
          <p:cNvPr id="424973" name="Rectangle 13">
            <a:extLst>
              <a:ext uri="{FF2B5EF4-FFF2-40B4-BE49-F238E27FC236}">
                <a16:creationId xmlns:a16="http://schemas.microsoft.com/office/drawing/2014/main" id="{E6A1E9DD-7361-43E9-94D1-37A48FE26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456113"/>
            <a:ext cx="8229600" cy="804862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9900"/>
            </a:solidFill>
            <a:miter lim="800000"/>
            <a:headEnd/>
            <a:tailEnd type="none" w="lg" len="lg"/>
          </a:ln>
        </p:spPr>
        <p:txBody>
          <a:bodyPr bIns="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当高位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）不相等时，无需比较低位（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），高位比较的结果就是两个数的比较结果。</a:t>
            </a:r>
          </a:p>
        </p:txBody>
      </p:sp>
      <p:sp>
        <p:nvSpPr>
          <p:cNvPr id="424974" name="Rectangle 14">
            <a:extLst>
              <a:ext uri="{FF2B5EF4-FFF2-40B4-BE49-F238E27FC236}">
                <a16:creationId xmlns:a16="http://schemas.microsoft.com/office/drawing/2014/main" id="{93323546-A24C-428A-8829-D825AEEDB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5680075"/>
            <a:ext cx="8229600" cy="461963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008000"/>
            </a:solidFill>
            <a:miter lim="800000"/>
            <a:headEnd/>
            <a:tailEnd type="none" w="lg" len="lg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当高位相等时，两数的比较结果由低位比较的结果决定。</a:t>
            </a:r>
          </a:p>
        </p:txBody>
      </p:sp>
      <p:sp>
        <p:nvSpPr>
          <p:cNvPr id="424975" name="Rectangle 15">
            <a:extLst>
              <a:ext uri="{FF2B5EF4-FFF2-40B4-BE49-F238E27FC236}">
                <a16:creationId xmlns:a16="http://schemas.microsoft.com/office/drawing/2014/main" id="{ED587F28-6610-4574-8190-D3D86D1B2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3716338"/>
            <a:ext cx="631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用一位数值比较器设计多位数值比较器的原则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2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2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2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2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2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4" grpId="0" autoUpdateAnimBg="0"/>
      <p:bldP spid="424965" grpId="0" autoUpdateAnimBg="0"/>
      <p:bldP spid="424966" grpId="0" animBg="1"/>
      <p:bldP spid="424967" grpId="0"/>
      <p:bldP spid="424973" grpId="0" animBg="1"/>
      <p:bldP spid="424974" grpId="0" animBg="1"/>
      <p:bldP spid="4249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49" name="Rectangle 33">
            <a:extLst>
              <a:ext uri="{FF2B5EF4-FFF2-40B4-BE49-F238E27FC236}">
                <a16:creationId xmlns:a16="http://schemas.microsoft.com/office/drawing/2014/main" id="{98E0CAA2-2E3E-4A19-93F2-C1C0811A6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400" y="2276840"/>
            <a:ext cx="3554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二进制编码器的结构框图</a:t>
            </a:r>
          </a:p>
        </p:txBody>
      </p:sp>
      <p:sp>
        <p:nvSpPr>
          <p:cNvPr id="12291" name="Rectangle 34">
            <a:extLst>
              <a:ext uri="{FF2B5EF4-FFF2-40B4-BE49-F238E27FC236}">
                <a16:creationId xmlns:a16="http://schemas.microsoft.com/office/drawing/2014/main" id="{0605E17C-3426-45D1-B2F4-2F229BC7A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53" y="1425758"/>
            <a:ext cx="263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普通二进制编码器</a:t>
            </a:r>
          </a:p>
        </p:txBody>
      </p:sp>
      <p:sp>
        <p:nvSpPr>
          <p:cNvPr id="12292" name="Rectangle 35">
            <a:extLst>
              <a:ext uri="{FF2B5EF4-FFF2-40B4-BE49-F238E27FC236}">
                <a16:creationId xmlns:a16="http://schemas.microsoft.com/office/drawing/2014/main" id="{5AE9A590-DB2B-45B4-AB18-644D6B59D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578" y="490720"/>
            <a:ext cx="3743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、编码器的工作原理</a:t>
            </a:r>
          </a:p>
        </p:txBody>
      </p:sp>
      <p:sp>
        <p:nvSpPr>
          <p:cNvPr id="12293" name="AutoShape 36">
            <a:extLst>
              <a:ext uri="{FF2B5EF4-FFF2-40B4-BE49-F238E27FC236}">
                <a16:creationId xmlns:a16="http://schemas.microsoft.com/office/drawing/2014/main" id="{17572FEF-A17A-474E-B9C7-61F25EBB9C5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88062" y="2870565"/>
            <a:ext cx="481012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B808FECA-EFAF-4BF2-A12D-F02BDF9EF8B9}"/>
              </a:ext>
            </a:extLst>
          </p:cNvPr>
          <p:cNvGrpSpPr>
            <a:grpSpLocks/>
          </p:cNvGrpSpPr>
          <p:nvPr/>
        </p:nvGrpSpPr>
        <p:grpSpPr bwMode="auto">
          <a:xfrm>
            <a:off x="2542162" y="2911840"/>
            <a:ext cx="2362200" cy="2241550"/>
            <a:chOff x="1866" y="2016"/>
            <a:chExt cx="1488" cy="1412"/>
          </a:xfrm>
        </p:grpSpPr>
        <p:sp>
          <p:nvSpPr>
            <p:cNvPr id="12310" name="Line 39">
              <a:extLst>
                <a:ext uri="{FF2B5EF4-FFF2-40B4-BE49-F238E27FC236}">
                  <a16:creationId xmlns:a16="http://schemas.microsoft.com/office/drawing/2014/main" id="{CB63BC11-E8A3-47F5-8D39-8CDEB9D9F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2286"/>
              <a:ext cx="1488" cy="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1" name="Line 40">
              <a:extLst>
                <a:ext uri="{FF2B5EF4-FFF2-40B4-BE49-F238E27FC236}">
                  <a16:creationId xmlns:a16="http://schemas.microsoft.com/office/drawing/2014/main" id="{474D3FEB-835F-461F-8188-34DD18430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2511"/>
              <a:ext cx="1481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2" name="Line 41">
              <a:extLst>
                <a:ext uri="{FF2B5EF4-FFF2-40B4-BE49-F238E27FC236}">
                  <a16:creationId xmlns:a16="http://schemas.microsoft.com/office/drawing/2014/main" id="{95D20354-8913-4E79-8D7D-7D0B10216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3185"/>
              <a:ext cx="1469" cy="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3" name="Rectangle 42">
              <a:extLst>
                <a:ext uri="{FF2B5EF4-FFF2-40B4-BE49-F238E27FC236}">
                  <a16:creationId xmlns:a16="http://schemas.microsoft.com/office/drawing/2014/main" id="{E5B61963-5AA1-40E4-9F73-D6410F4D3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" y="2016"/>
              <a:ext cx="962" cy="1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314" name="Rectangle 43">
              <a:extLst>
                <a:ext uri="{FF2B5EF4-FFF2-40B4-BE49-F238E27FC236}">
                  <a16:creationId xmlns:a16="http://schemas.microsoft.com/office/drawing/2014/main" id="{99B3B325-69F4-44F7-B1CB-BC27F5A3E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" y="2016"/>
              <a:ext cx="962" cy="1412"/>
            </a:xfrm>
            <a:prstGeom prst="rect">
              <a:avLst/>
            </a:prstGeom>
            <a:noFill/>
            <a:ln w="365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315" name="Rectangle 44">
              <a:extLst>
                <a:ext uri="{FF2B5EF4-FFF2-40B4-BE49-F238E27FC236}">
                  <a16:creationId xmlns:a16="http://schemas.microsoft.com/office/drawing/2014/main" id="{EDD01645-30FB-474D-A11E-B7577334F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6" y="2151"/>
              <a:ext cx="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16" name="Rectangle 45">
              <a:extLst>
                <a:ext uri="{FF2B5EF4-FFF2-40B4-BE49-F238E27FC236}">
                  <a16:creationId xmlns:a16="http://schemas.microsoft.com/office/drawing/2014/main" id="{8AE6C3DA-212E-41C8-921B-70FBA492C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242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17" name="Rectangle 46">
              <a:extLst>
                <a:ext uri="{FF2B5EF4-FFF2-40B4-BE49-F238E27FC236}">
                  <a16:creationId xmlns:a16="http://schemas.microsoft.com/office/drawing/2014/main" id="{C8902A1C-877B-41AB-96B7-DCE56A307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" y="2242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18" name="Rectangle 47">
              <a:extLst>
                <a:ext uri="{FF2B5EF4-FFF2-40B4-BE49-F238E27FC236}">
                  <a16:creationId xmlns:a16="http://schemas.microsoft.com/office/drawing/2014/main" id="{0D1CF2D8-7EDB-4DA9-B1D6-53B26124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6" y="2381"/>
              <a:ext cx="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19" name="Rectangle 48">
              <a:extLst>
                <a:ext uri="{FF2B5EF4-FFF2-40B4-BE49-F238E27FC236}">
                  <a16:creationId xmlns:a16="http://schemas.microsoft.com/office/drawing/2014/main" id="{75A3AE02-A2EE-4EF2-A7BA-ABCA67B8B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472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0" name="Rectangle 49">
              <a:extLst>
                <a:ext uri="{FF2B5EF4-FFF2-40B4-BE49-F238E27FC236}">
                  <a16:creationId xmlns:a16="http://schemas.microsoft.com/office/drawing/2014/main" id="{3BF08590-5866-4E58-92EA-35437A9D6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" y="2472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1" name="Rectangle 50">
              <a:extLst>
                <a:ext uri="{FF2B5EF4-FFF2-40B4-BE49-F238E27FC236}">
                  <a16:creationId xmlns:a16="http://schemas.microsoft.com/office/drawing/2014/main" id="{CF28C64E-8E03-4E7C-A9FC-F830F002F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3038"/>
              <a:ext cx="11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2" name="Rectangle 51">
              <a:extLst>
                <a:ext uri="{FF2B5EF4-FFF2-40B4-BE49-F238E27FC236}">
                  <a16:creationId xmlns:a16="http://schemas.microsoft.com/office/drawing/2014/main" id="{ABDCD6E2-8926-4F91-A4BC-D4769AF6F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5" y="3129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3" name="Rectangle 52">
              <a:extLst>
                <a:ext uri="{FF2B5EF4-FFF2-40B4-BE49-F238E27FC236}">
                  <a16:creationId xmlns:a16="http://schemas.microsoft.com/office/drawing/2014/main" id="{7434F8F0-4784-410D-B21D-EFF1F7CE1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" y="3129"/>
              <a:ext cx="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4" name="Rectangle 53">
              <a:extLst>
                <a:ext uri="{FF2B5EF4-FFF2-40B4-BE49-F238E27FC236}">
                  <a16:creationId xmlns:a16="http://schemas.microsoft.com/office/drawing/2014/main" id="{4EB7AFC1-2281-4B28-A32B-CF4F26CBB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4" y="3129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5" name="Rectangle 54">
              <a:extLst>
                <a:ext uri="{FF2B5EF4-FFF2-40B4-BE49-F238E27FC236}">
                  <a16:creationId xmlns:a16="http://schemas.microsoft.com/office/drawing/2014/main" id="{4D0BA69E-8E2F-4AF5-885D-CFCEE0E9C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" y="3129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6" name="Rectangle 55">
              <a:extLst>
                <a:ext uri="{FF2B5EF4-FFF2-40B4-BE49-F238E27FC236}">
                  <a16:creationId xmlns:a16="http://schemas.microsoft.com/office/drawing/2014/main" id="{51F24524-C69D-41A2-8BFA-FDB04CFD4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7" y="2155"/>
              <a:ext cx="11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7" name="Rectangle 56">
              <a:extLst>
                <a:ext uri="{FF2B5EF4-FFF2-40B4-BE49-F238E27FC236}">
                  <a16:creationId xmlns:a16="http://schemas.microsoft.com/office/drawing/2014/main" id="{8ACB0CD1-F117-441E-B10A-F7F4F97B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0" y="2246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8" name="Rectangle 57">
              <a:extLst>
                <a:ext uri="{FF2B5EF4-FFF2-40B4-BE49-F238E27FC236}">
                  <a16:creationId xmlns:a16="http://schemas.microsoft.com/office/drawing/2014/main" id="{A02B9ECC-49A1-4DD7-AE94-C70C225D6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2246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29" name="Rectangle 58">
              <a:extLst>
                <a:ext uri="{FF2B5EF4-FFF2-40B4-BE49-F238E27FC236}">
                  <a16:creationId xmlns:a16="http://schemas.microsoft.com/office/drawing/2014/main" id="{BF22E121-3CF2-417C-8B36-BB2742D8A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7" y="2377"/>
              <a:ext cx="11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0" name="Rectangle 59">
              <a:extLst>
                <a:ext uri="{FF2B5EF4-FFF2-40B4-BE49-F238E27FC236}">
                  <a16:creationId xmlns:a16="http://schemas.microsoft.com/office/drawing/2014/main" id="{CA43B02B-52CD-4ACC-ACAE-56F3D8633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0" y="2468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1" name="Rectangle 60">
              <a:extLst>
                <a:ext uri="{FF2B5EF4-FFF2-40B4-BE49-F238E27FC236}">
                  <a16:creationId xmlns:a16="http://schemas.microsoft.com/office/drawing/2014/main" id="{565C6E0A-3884-476C-80A0-EEE30F9EC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2468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2" name="Rectangle 61">
              <a:extLst>
                <a:ext uri="{FF2B5EF4-FFF2-40B4-BE49-F238E27FC236}">
                  <a16:creationId xmlns:a16="http://schemas.microsoft.com/office/drawing/2014/main" id="{D799CE6E-DEE0-48F5-ADB6-243ED3DB5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3216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3" name="Rectangle 62">
              <a:extLst>
                <a:ext uri="{FF2B5EF4-FFF2-40B4-BE49-F238E27FC236}">
                  <a16:creationId xmlns:a16="http://schemas.microsoft.com/office/drawing/2014/main" id="{B7AF5A3D-C33E-445C-B9FA-6A9D5E797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" y="3159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4" name="Rectangle 63">
              <a:extLst>
                <a:ext uri="{FF2B5EF4-FFF2-40B4-BE49-F238E27FC236}">
                  <a16:creationId xmlns:a16="http://schemas.microsoft.com/office/drawing/2014/main" id="{B9CA1960-6B4A-4321-992D-B6CDE0DC2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" y="3216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5" name="Rectangle 64">
              <a:extLst>
                <a:ext uri="{FF2B5EF4-FFF2-40B4-BE49-F238E27FC236}">
                  <a16:creationId xmlns:a16="http://schemas.microsoft.com/office/drawing/2014/main" id="{1BFD6A9D-6567-41E6-A03C-54BC6D3A5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" y="3199"/>
              <a:ext cx="7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-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6" name="Rectangle 65">
              <a:extLst>
                <a:ext uri="{FF2B5EF4-FFF2-40B4-BE49-F238E27FC236}">
                  <a16:creationId xmlns:a16="http://schemas.microsoft.com/office/drawing/2014/main" id="{793D0CDA-9B2E-440F-A691-6A091D048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3064"/>
              <a:ext cx="7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3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7" name="Rectangle 66">
              <a:extLst>
                <a:ext uri="{FF2B5EF4-FFF2-40B4-BE49-F238E27FC236}">
                  <a16:creationId xmlns:a16="http://schemas.microsoft.com/office/drawing/2014/main" id="{DBFC86E5-DFAB-47EB-9F6C-CD0B77050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" y="2525"/>
              <a:ext cx="50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100">
                  <a:solidFill>
                    <a:srgbClr val="000000"/>
                  </a:solidFill>
                  <a:latin typeface="楷体_GB2312" pitchFamily="49" charset="-122"/>
                </a:rPr>
                <a:t>二进制</a:t>
              </a:r>
              <a:endParaRPr lang="zh-CN" altLang="en-US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8" name="Rectangle 67">
              <a:extLst>
                <a:ext uri="{FF2B5EF4-FFF2-40B4-BE49-F238E27FC236}">
                  <a16:creationId xmlns:a16="http://schemas.microsoft.com/office/drawing/2014/main" id="{4C9EB8AF-0925-40BB-B56C-6144032F1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2525"/>
              <a:ext cx="50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100">
                  <a:solidFill>
                    <a:srgbClr val="000000"/>
                  </a:solidFill>
                  <a:latin typeface="楷体_GB2312" pitchFamily="49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39" name="Rectangle 68">
              <a:extLst>
                <a:ext uri="{FF2B5EF4-FFF2-40B4-BE49-F238E27FC236}">
                  <a16:creationId xmlns:a16="http://schemas.microsoft.com/office/drawing/2014/main" id="{DBAF25F5-8630-451D-972D-38FD0026C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" y="2807"/>
              <a:ext cx="50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100">
                  <a:solidFill>
                    <a:srgbClr val="000000"/>
                  </a:solidFill>
                  <a:latin typeface="楷体_GB2312" pitchFamily="49" charset="-122"/>
                </a:rPr>
                <a:t>编码器</a:t>
              </a:r>
              <a:endParaRPr lang="zh-CN" altLang="en-US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40" name="Rectangle 69">
              <a:extLst>
                <a:ext uri="{FF2B5EF4-FFF2-40B4-BE49-F238E27FC236}">
                  <a16:creationId xmlns:a16="http://schemas.microsoft.com/office/drawing/2014/main" id="{23F0F46E-D072-4EE2-B862-AF5D3C559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2889"/>
              <a:ext cx="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楷体_GB2312" pitchFamily="49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41" name="Freeform 70">
              <a:extLst>
                <a:ext uri="{FF2B5EF4-FFF2-40B4-BE49-F238E27FC236}">
                  <a16:creationId xmlns:a16="http://schemas.microsoft.com/office/drawing/2014/main" id="{3A9BB8CB-A5BD-4ACF-A782-F9D3471A3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2685"/>
              <a:ext cx="27" cy="31"/>
            </a:xfrm>
            <a:custGeom>
              <a:avLst/>
              <a:gdLst>
                <a:gd name="T0" fmla="*/ 12 w 27"/>
                <a:gd name="T1" fmla="*/ 0 h 31"/>
                <a:gd name="T2" fmla="*/ 8 w 27"/>
                <a:gd name="T3" fmla="*/ 0 h 31"/>
                <a:gd name="T4" fmla="*/ 4 w 27"/>
                <a:gd name="T5" fmla="*/ 5 h 31"/>
                <a:gd name="T6" fmla="*/ 0 w 27"/>
                <a:gd name="T7" fmla="*/ 9 h 31"/>
                <a:gd name="T8" fmla="*/ 0 w 27"/>
                <a:gd name="T9" fmla="*/ 18 h 31"/>
                <a:gd name="T10" fmla="*/ 0 w 27"/>
                <a:gd name="T11" fmla="*/ 22 h 31"/>
                <a:gd name="T12" fmla="*/ 4 w 27"/>
                <a:gd name="T13" fmla="*/ 26 h 31"/>
                <a:gd name="T14" fmla="*/ 8 w 27"/>
                <a:gd name="T15" fmla="*/ 31 h 31"/>
                <a:gd name="T16" fmla="*/ 12 w 27"/>
                <a:gd name="T17" fmla="*/ 31 h 31"/>
                <a:gd name="T18" fmla="*/ 19 w 27"/>
                <a:gd name="T19" fmla="*/ 31 h 31"/>
                <a:gd name="T20" fmla="*/ 23 w 27"/>
                <a:gd name="T21" fmla="*/ 26 h 31"/>
                <a:gd name="T22" fmla="*/ 27 w 27"/>
                <a:gd name="T23" fmla="*/ 22 h 31"/>
                <a:gd name="T24" fmla="*/ 27 w 27"/>
                <a:gd name="T25" fmla="*/ 18 h 31"/>
                <a:gd name="T26" fmla="*/ 27 w 27"/>
                <a:gd name="T27" fmla="*/ 9 h 31"/>
                <a:gd name="T28" fmla="*/ 23 w 27"/>
                <a:gd name="T29" fmla="*/ 5 h 31"/>
                <a:gd name="T30" fmla="*/ 19 w 27"/>
                <a:gd name="T31" fmla="*/ 0 h 31"/>
                <a:gd name="T32" fmla="*/ 12 w 27"/>
                <a:gd name="T33" fmla="*/ 0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31"/>
                <a:gd name="T53" fmla="*/ 27 w 27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31">
                  <a:moveTo>
                    <a:pt x="12" y="0"/>
                  </a:moveTo>
                  <a:lnTo>
                    <a:pt x="8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9" y="31"/>
                  </a:lnTo>
                  <a:lnTo>
                    <a:pt x="23" y="26"/>
                  </a:lnTo>
                  <a:lnTo>
                    <a:pt x="27" y="22"/>
                  </a:lnTo>
                  <a:lnTo>
                    <a:pt x="27" y="18"/>
                  </a:lnTo>
                  <a:lnTo>
                    <a:pt x="27" y="9"/>
                  </a:lnTo>
                  <a:lnTo>
                    <a:pt x="23" y="5"/>
                  </a:lnTo>
                  <a:lnTo>
                    <a:pt x="1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2" name="Freeform 71">
              <a:extLst>
                <a:ext uri="{FF2B5EF4-FFF2-40B4-BE49-F238E27FC236}">
                  <a16:creationId xmlns:a16="http://schemas.microsoft.com/office/drawing/2014/main" id="{68FCD709-977A-4CE9-AE20-99656311E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2685"/>
              <a:ext cx="27" cy="31"/>
            </a:xfrm>
            <a:custGeom>
              <a:avLst/>
              <a:gdLst>
                <a:gd name="T0" fmla="*/ 12 w 27"/>
                <a:gd name="T1" fmla="*/ 0 h 31"/>
                <a:gd name="T2" fmla="*/ 8 w 27"/>
                <a:gd name="T3" fmla="*/ 0 h 31"/>
                <a:gd name="T4" fmla="*/ 4 w 27"/>
                <a:gd name="T5" fmla="*/ 5 h 31"/>
                <a:gd name="T6" fmla="*/ 0 w 27"/>
                <a:gd name="T7" fmla="*/ 9 h 31"/>
                <a:gd name="T8" fmla="*/ 0 w 27"/>
                <a:gd name="T9" fmla="*/ 18 h 31"/>
                <a:gd name="T10" fmla="*/ 0 w 27"/>
                <a:gd name="T11" fmla="*/ 22 h 31"/>
                <a:gd name="T12" fmla="*/ 4 w 27"/>
                <a:gd name="T13" fmla="*/ 26 h 31"/>
                <a:gd name="T14" fmla="*/ 8 w 27"/>
                <a:gd name="T15" fmla="*/ 31 h 31"/>
                <a:gd name="T16" fmla="*/ 12 w 27"/>
                <a:gd name="T17" fmla="*/ 31 h 31"/>
                <a:gd name="T18" fmla="*/ 19 w 27"/>
                <a:gd name="T19" fmla="*/ 31 h 31"/>
                <a:gd name="T20" fmla="*/ 23 w 27"/>
                <a:gd name="T21" fmla="*/ 26 h 31"/>
                <a:gd name="T22" fmla="*/ 27 w 27"/>
                <a:gd name="T23" fmla="*/ 22 h 31"/>
                <a:gd name="T24" fmla="*/ 27 w 27"/>
                <a:gd name="T25" fmla="*/ 18 h 31"/>
                <a:gd name="T26" fmla="*/ 27 w 27"/>
                <a:gd name="T27" fmla="*/ 9 h 31"/>
                <a:gd name="T28" fmla="*/ 23 w 27"/>
                <a:gd name="T29" fmla="*/ 5 h 31"/>
                <a:gd name="T30" fmla="*/ 19 w 27"/>
                <a:gd name="T31" fmla="*/ 0 h 31"/>
                <a:gd name="T32" fmla="*/ 12 w 27"/>
                <a:gd name="T33" fmla="*/ 0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31"/>
                <a:gd name="T53" fmla="*/ 27 w 27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31">
                  <a:moveTo>
                    <a:pt x="12" y="0"/>
                  </a:moveTo>
                  <a:lnTo>
                    <a:pt x="8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9" y="31"/>
                  </a:lnTo>
                  <a:lnTo>
                    <a:pt x="23" y="26"/>
                  </a:lnTo>
                  <a:lnTo>
                    <a:pt x="27" y="22"/>
                  </a:lnTo>
                  <a:lnTo>
                    <a:pt x="27" y="18"/>
                  </a:lnTo>
                  <a:lnTo>
                    <a:pt x="27" y="9"/>
                  </a:lnTo>
                  <a:lnTo>
                    <a:pt x="23" y="5"/>
                  </a:lnTo>
                  <a:lnTo>
                    <a:pt x="19" y="0"/>
                  </a:lnTo>
                  <a:lnTo>
                    <a:pt x="12" y="0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3" name="Freeform 72">
              <a:extLst>
                <a:ext uri="{FF2B5EF4-FFF2-40B4-BE49-F238E27FC236}">
                  <a16:creationId xmlns:a16="http://schemas.microsoft.com/office/drawing/2014/main" id="{B450C142-71A8-4655-9525-0AAC1F072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2816"/>
              <a:ext cx="27" cy="30"/>
            </a:xfrm>
            <a:custGeom>
              <a:avLst/>
              <a:gdLst>
                <a:gd name="T0" fmla="*/ 12 w 27"/>
                <a:gd name="T1" fmla="*/ 0 h 30"/>
                <a:gd name="T2" fmla="*/ 8 w 27"/>
                <a:gd name="T3" fmla="*/ 0 h 30"/>
                <a:gd name="T4" fmla="*/ 4 w 27"/>
                <a:gd name="T5" fmla="*/ 4 h 30"/>
                <a:gd name="T6" fmla="*/ 0 w 27"/>
                <a:gd name="T7" fmla="*/ 8 h 30"/>
                <a:gd name="T8" fmla="*/ 0 w 27"/>
                <a:gd name="T9" fmla="*/ 17 h 30"/>
                <a:gd name="T10" fmla="*/ 0 w 27"/>
                <a:gd name="T11" fmla="*/ 21 h 30"/>
                <a:gd name="T12" fmla="*/ 4 w 27"/>
                <a:gd name="T13" fmla="*/ 26 h 30"/>
                <a:gd name="T14" fmla="*/ 8 w 27"/>
                <a:gd name="T15" fmla="*/ 30 h 30"/>
                <a:gd name="T16" fmla="*/ 12 w 27"/>
                <a:gd name="T17" fmla="*/ 30 h 30"/>
                <a:gd name="T18" fmla="*/ 19 w 27"/>
                <a:gd name="T19" fmla="*/ 30 h 30"/>
                <a:gd name="T20" fmla="*/ 23 w 27"/>
                <a:gd name="T21" fmla="*/ 26 h 30"/>
                <a:gd name="T22" fmla="*/ 27 w 27"/>
                <a:gd name="T23" fmla="*/ 21 h 30"/>
                <a:gd name="T24" fmla="*/ 27 w 27"/>
                <a:gd name="T25" fmla="*/ 17 h 30"/>
                <a:gd name="T26" fmla="*/ 27 w 27"/>
                <a:gd name="T27" fmla="*/ 8 h 30"/>
                <a:gd name="T28" fmla="*/ 23 w 27"/>
                <a:gd name="T29" fmla="*/ 4 h 30"/>
                <a:gd name="T30" fmla="*/ 19 w 27"/>
                <a:gd name="T31" fmla="*/ 0 h 30"/>
                <a:gd name="T32" fmla="*/ 12 w 27"/>
                <a:gd name="T33" fmla="*/ 0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30"/>
                <a:gd name="T53" fmla="*/ 27 w 27"/>
                <a:gd name="T54" fmla="*/ 30 h 3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30">
                  <a:moveTo>
                    <a:pt x="12" y="0"/>
                  </a:move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9" y="30"/>
                  </a:lnTo>
                  <a:lnTo>
                    <a:pt x="23" y="26"/>
                  </a:lnTo>
                  <a:lnTo>
                    <a:pt x="27" y="21"/>
                  </a:lnTo>
                  <a:lnTo>
                    <a:pt x="27" y="17"/>
                  </a:lnTo>
                  <a:lnTo>
                    <a:pt x="27" y="8"/>
                  </a:lnTo>
                  <a:lnTo>
                    <a:pt x="23" y="4"/>
                  </a:lnTo>
                  <a:lnTo>
                    <a:pt x="1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4" name="Freeform 73">
              <a:extLst>
                <a:ext uri="{FF2B5EF4-FFF2-40B4-BE49-F238E27FC236}">
                  <a16:creationId xmlns:a16="http://schemas.microsoft.com/office/drawing/2014/main" id="{96ED8662-50B5-4DB5-8ABB-6AC70EA27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2816"/>
              <a:ext cx="27" cy="30"/>
            </a:xfrm>
            <a:custGeom>
              <a:avLst/>
              <a:gdLst>
                <a:gd name="T0" fmla="*/ 12 w 27"/>
                <a:gd name="T1" fmla="*/ 0 h 30"/>
                <a:gd name="T2" fmla="*/ 8 w 27"/>
                <a:gd name="T3" fmla="*/ 0 h 30"/>
                <a:gd name="T4" fmla="*/ 4 w 27"/>
                <a:gd name="T5" fmla="*/ 4 h 30"/>
                <a:gd name="T6" fmla="*/ 0 w 27"/>
                <a:gd name="T7" fmla="*/ 8 h 30"/>
                <a:gd name="T8" fmla="*/ 0 w 27"/>
                <a:gd name="T9" fmla="*/ 17 h 30"/>
                <a:gd name="T10" fmla="*/ 0 w 27"/>
                <a:gd name="T11" fmla="*/ 21 h 30"/>
                <a:gd name="T12" fmla="*/ 4 w 27"/>
                <a:gd name="T13" fmla="*/ 26 h 30"/>
                <a:gd name="T14" fmla="*/ 8 w 27"/>
                <a:gd name="T15" fmla="*/ 30 h 30"/>
                <a:gd name="T16" fmla="*/ 12 w 27"/>
                <a:gd name="T17" fmla="*/ 30 h 30"/>
                <a:gd name="T18" fmla="*/ 19 w 27"/>
                <a:gd name="T19" fmla="*/ 30 h 30"/>
                <a:gd name="T20" fmla="*/ 23 w 27"/>
                <a:gd name="T21" fmla="*/ 26 h 30"/>
                <a:gd name="T22" fmla="*/ 27 w 27"/>
                <a:gd name="T23" fmla="*/ 21 h 30"/>
                <a:gd name="T24" fmla="*/ 27 w 27"/>
                <a:gd name="T25" fmla="*/ 17 h 30"/>
                <a:gd name="T26" fmla="*/ 27 w 27"/>
                <a:gd name="T27" fmla="*/ 8 h 30"/>
                <a:gd name="T28" fmla="*/ 23 w 27"/>
                <a:gd name="T29" fmla="*/ 4 h 30"/>
                <a:gd name="T30" fmla="*/ 19 w 27"/>
                <a:gd name="T31" fmla="*/ 0 h 30"/>
                <a:gd name="T32" fmla="*/ 12 w 27"/>
                <a:gd name="T33" fmla="*/ 0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30"/>
                <a:gd name="T53" fmla="*/ 27 w 27"/>
                <a:gd name="T54" fmla="*/ 30 h 3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30">
                  <a:moveTo>
                    <a:pt x="12" y="0"/>
                  </a:move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9" y="30"/>
                  </a:lnTo>
                  <a:lnTo>
                    <a:pt x="23" y="26"/>
                  </a:lnTo>
                  <a:lnTo>
                    <a:pt x="27" y="21"/>
                  </a:lnTo>
                  <a:lnTo>
                    <a:pt x="27" y="17"/>
                  </a:lnTo>
                  <a:lnTo>
                    <a:pt x="27" y="8"/>
                  </a:lnTo>
                  <a:lnTo>
                    <a:pt x="23" y="4"/>
                  </a:lnTo>
                  <a:lnTo>
                    <a:pt x="19" y="0"/>
                  </a:lnTo>
                  <a:lnTo>
                    <a:pt x="12" y="0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5" name="Freeform 74">
              <a:extLst>
                <a:ext uri="{FF2B5EF4-FFF2-40B4-BE49-F238E27FC236}">
                  <a16:creationId xmlns:a16="http://schemas.microsoft.com/office/drawing/2014/main" id="{EB98957F-E481-4A5A-A974-C24088BBD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" y="2933"/>
              <a:ext cx="27" cy="35"/>
            </a:xfrm>
            <a:custGeom>
              <a:avLst/>
              <a:gdLst>
                <a:gd name="T0" fmla="*/ 12 w 27"/>
                <a:gd name="T1" fmla="*/ 0 h 35"/>
                <a:gd name="T2" fmla="*/ 8 w 27"/>
                <a:gd name="T3" fmla="*/ 0 h 35"/>
                <a:gd name="T4" fmla="*/ 4 w 27"/>
                <a:gd name="T5" fmla="*/ 4 h 35"/>
                <a:gd name="T6" fmla="*/ 0 w 27"/>
                <a:gd name="T7" fmla="*/ 9 h 35"/>
                <a:gd name="T8" fmla="*/ 0 w 27"/>
                <a:gd name="T9" fmla="*/ 17 h 35"/>
                <a:gd name="T10" fmla="*/ 0 w 27"/>
                <a:gd name="T11" fmla="*/ 22 h 35"/>
                <a:gd name="T12" fmla="*/ 4 w 27"/>
                <a:gd name="T13" fmla="*/ 26 h 35"/>
                <a:gd name="T14" fmla="*/ 8 w 27"/>
                <a:gd name="T15" fmla="*/ 30 h 35"/>
                <a:gd name="T16" fmla="*/ 12 w 27"/>
                <a:gd name="T17" fmla="*/ 35 h 35"/>
                <a:gd name="T18" fmla="*/ 19 w 27"/>
                <a:gd name="T19" fmla="*/ 30 h 35"/>
                <a:gd name="T20" fmla="*/ 23 w 27"/>
                <a:gd name="T21" fmla="*/ 26 h 35"/>
                <a:gd name="T22" fmla="*/ 27 w 27"/>
                <a:gd name="T23" fmla="*/ 22 h 35"/>
                <a:gd name="T24" fmla="*/ 27 w 27"/>
                <a:gd name="T25" fmla="*/ 17 h 35"/>
                <a:gd name="T26" fmla="*/ 27 w 27"/>
                <a:gd name="T27" fmla="*/ 9 h 35"/>
                <a:gd name="T28" fmla="*/ 23 w 27"/>
                <a:gd name="T29" fmla="*/ 4 h 35"/>
                <a:gd name="T30" fmla="*/ 19 w 27"/>
                <a:gd name="T31" fmla="*/ 0 h 35"/>
                <a:gd name="T32" fmla="*/ 12 w 27"/>
                <a:gd name="T33" fmla="*/ 0 h 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35"/>
                <a:gd name="T53" fmla="*/ 27 w 27"/>
                <a:gd name="T54" fmla="*/ 35 h 3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35">
                  <a:moveTo>
                    <a:pt x="12" y="0"/>
                  </a:moveTo>
                  <a:lnTo>
                    <a:pt x="8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8" y="30"/>
                  </a:lnTo>
                  <a:lnTo>
                    <a:pt x="12" y="35"/>
                  </a:lnTo>
                  <a:lnTo>
                    <a:pt x="19" y="30"/>
                  </a:lnTo>
                  <a:lnTo>
                    <a:pt x="23" y="26"/>
                  </a:lnTo>
                  <a:lnTo>
                    <a:pt x="27" y="22"/>
                  </a:lnTo>
                  <a:lnTo>
                    <a:pt x="27" y="17"/>
                  </a:lnTo>
                  <a:lnTo>
                    <a:pt x="27" y="9"/>
                  </a:lnTo>
                  <a:lnTo>
                    <a:pt x="23" y="4"/>
                  </a:lnTo>
                  <a:lnTo>
                    <a:pt x="1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6" name="Freeform 75">
              <a:extLst>
                <a:ext uri="{FF2B5EF4-FFF2-40B4-BE49-F238E27FC236}">
                  <a16:creationId xmlns:a16="http://schemas.microsoft.com/office/drawing/2014/main" id="{1F32711B-D17E-4E48-9A66-DD7EEAE63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" y="2933"/>
              <a:ext cx="27" cy="35"/>
            </a:xfrm>
            <a:custGeom>
              <a:avLst/>
              <a:gdLst>
                <a:gd name="T0" fmla="*/ 12 w 27"/>
                <a:gd name="T1" fmla="*/ 0 h 35"/>
                <a:gd name="T2" fmla="*/ 8 w 27"/>
                <a:gd name="T3" fmla="*/ 0 h 35"/>
                <a:gd name="T4" fmla="*/ 4 w 27"/>
                <a:gd name="T5" fmla="*/ 4 h 35"/>
                <a:gd name="T6" fmla="*/ 0 w 27"/>
                <a:gd name="T7" fmla="*/ 9 h 35"/>
                <a:gd name="T8" fmla="*/ 0 w 27"/>
                <a:gd name="T9" fmla="*/ 17 h 35"/>
                <a:gd name="T10" fmla="*/ 0 w 27"/>
                <a:gd name="T11" fmla="*/ 22 h 35"/>
                <a:gd name="T12" fmla="*/ 4 w 27"/>
                <a:gd name="T13" fmla="*/ 26 h 35"/>
                <a:gd name="T14" fmla="*/ 8 w 27"/>
                <a:gd name="T15" fmla="*/ 30 h 35"/>
                <a:gd name="T16" fmla="*/ 12 w 27"/>
                <a:gd name="T17" fmla="*/ 35 h 35"/>
                <a:gd name="T18" fmla="*/ 19 w 27"/>
                <a:gd name="T19" fmla="*/ 30 h 35"/>
                <a:gd name="T20" fmla="*/ 23 w 27"/>
                <a:gd name="T21" fmla="*/ 26 h 35"/>
                <a:gd name="T22" fmla="*/ 27 w 27"/>
                <a:gd name="T23" fmla="*/ 22 h 35"/>
                <a:gd name="T24" fmla="*/ 27 w 27"/>
                <a:gd name="T25" fmla="*/ 17 h 35"/>
                <a:gd name="T26" fmla="*/ 27 w 27"/>
                <a:gd name="T27" fmla="*/ 9 h 35"/>
                <a:gd name="T28" fmla="*/ 23 w 27"/>
                <a:gd name="T29" fmla="*/ 4 h 35"/>
                <a:gd name="T30" fmla="*/ 19 w 27"/>
                <a:gd name="T31" fmla="*/ 0 h 35"/>
                <a:gd name="T32" fmla="*/ 12 w 27"/>
                <a:gd name="T33" fmla="*/ 0 h 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35"/>
                <a:gd name="T53" fmla="*/ 27 w 27"/>
                <a:gd name="T54" fmla="*/ 35 h 3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35">
                  <a:moveTo>
                    <a:pt x="12" y="0"/>
                  </a:moveTo>
                  <a:lnTo>
                    <a:pt x="8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8" y="30"/>
                  </a:lnTo>
                  <a:lnTo>
                    <a:pt x="12" y="35"/>
                  </a:lnTo>
                  <a:lnTo>
                    <a:pt x="19" y="30"/>
                  </a:lnTo>
                  <a:lnTo>
                    <a:pt x="23" y="26"/>
                  </a:lnTo>
                  <a:lnTo>
                    <a:pt x="27" y="22"/>
                  </a:lnTo>
                  <a:lnTo>
                    <a:pt x="27" y="17"/>
                  </a:lnTo>
                  <a:lnTo>
                    <a:pt x="27" y="9"/>
                  </a:lnTo>
                  <a:lnTo>
                    <a:pt x="23" y="4"/>
                  </a:lnTo>
                  <a:lnTo>
                    <a:pt x="19" y="0"/>
                  </a:lnTo>
                  <a:lnTo>
                    <a:pt x="12" y="0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7" name="Freeform 76">
              <a:extLst>
                <a:ext uri="{FF2B5EF4-FFF2-40B4-BE49-F238E27FC236}">
                  <a16:creationId xmlns:a16="http://schemas.microsoft.com/office/drawing/2014/main" id="{64D5A191-5EDB-4A1B-A1FD-8A3DC8586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2681"/>
              <a:ext cx="26" cy="30"/>
            </a:xfrm>
            <a:custGeom>
              <a:avLst/>
              <a:gdLst>
                <a:gd name="T0" fmla="*/ 11 w 26"/>
                <a:gd name="T1" fmla="*/ 0 h 30"/>
                <a:gd name="T2" fmla="*/ 7 w 26"/>
                <a:gd name="T3" fmla="*/ 0 h 30"/>
                <a:gd name="T4" fmla="*/ 3 w 26"/>
                <a:gd name="T5" fmla="*/ 4 h 30"/>
                <a:gd name="T6" fmla="*/ 0 w 26"/>
                <a:gd name="T7" fmla="*/ 9 h 30"/>
                <a:gd name="T8" fmla="*/ 0 w 26"/>
                <a:gd name="T9" fmla="*/ 13 h 30"/>
                <a:gd name="T10" fmla="*/ 0 w 26"/>
                <a:gd name="T11" fmla="*/ 22 h 30"/>
                <a:gd name="T12" fmla="*/ 3 w 26"/>
                <a:gd name="T13" fmla="*/ 26 h 30"/>
                <a:gd name="T14" fmla="*/ 7 w 26"/>
                <a:gd name="T15" fmla="*/ 30 h 30"/>
                <a:gd name="T16" fmla="*/ 11 w 26"/>
                <a:gd name="T17" fmla="*/ 30 h 30"/>
                <a:gd name="T18" fmla="*/ 19 w 26"/>
                <a:gd name="T19" fmla="*/ 30 h 30"/>
                <a:gd name="T20" fmla="*/ 22 w 26"/>
                <a:gd name="T21" fmla="*/ 26 h 30"/>
                <a:gd name="T22" fmla="*/ 26 w 26"/>
                <a:gd name="T23" fmla="*/ 22 h 30"/>
                <a:gd name="T24" fmla="*/ 26 w 26"/>
                <a:gd name="T25" fmla="*/ 13 h 30"/>
                <a:gd name="T26" fmla="*/ 26 w 26"/>
                <a:gd name="T27" fmla="*/ 9 h 30"/>
                <a:gd name="T28" fmla="*/ 22 w 26"/>
                <a:gd name="T29" fmla="*/ 4 h 30"/>
                <a:gd name="T30" fmla="*/ 19 w 26"/>
                <a:gd name="T31" fmla="*/ 0 h 30"/>
                <a:gd name="T32" fmla="*/ 11 w 26"/>
                <a:gd name="T33" fmla="*/ 0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"/>
                <a:gd name="T52" fmla="*/ 0 h 30"/>
                <a:gd name="T53" fmla="*/ 26 w 26"/>
                <a:gd name="T54" fmla="*/ 30 h 3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" h="30">
                  <a:moveTo>
                    <a:pt x="11" y="0"/>
                  </a:moveTo>
                  <a:lnTo>
                    <a:pt x="7" y="0"/>
                  </a:lnTo>
                  <a:lnTo>
                    <a:pt x="3" y="4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22"/>
                  </a:lnTo>
                  <a:lnTo>
                    <a:pt x="3" y="26"/>
                  </a:lnTo>
                  <a:lnTo>
                    <a:pt x="7" y="30"/>
                  </a:lnTo>
                  <a:lnTo>
                    <a:pt x="11" y="30"/>
                  </a:lnTo>
                  <a:lnTo>
                    <a:pt x="19" y="30"/>
                  </a:lnTo>
                  <a:lnTo>
                    <a:pt x="22" y="26"/>
                  </a:lnTo>
                  <a:lnTo>
                    <a:pt x="26" y="22"/>
                  </a:lnTo>
                  <a:lnTo>
                    <a:pt x="26" y="13"/>
                  </a:lnTo>
                  <a:lnTo>
                    <a:pt x="26" y="9"/>
                  </a:lnTo>
                  <a:lnTo>
                    <a:pt x="22" y="4"/>
                  </a:lnTo>
                  <a:lnTo>
                    <a:pt x="1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8" name="Freeform 77">
              <a:extLst>
                <a:ext uri="{FF2B5EF4-FFF2-40B4-BE49-F238E27FC236}">
                  <a16:creationId xmlns:a16="http://schemas.microsoft.com/office/drawing/2014/main" id="{76F5C699-1954-4217-9310-449ED10F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2681"/>
              <a:ext cx="26" cy="30"/>
            </a:xfrm>
            <a:custGeom>
              <a:avLst/>
              <a:gdLst>
                <a:gd name="T0" fmla="*/ 11 w 26"/>
                <a:gd name="T1" fmla="*/ 0 h 30"/>
                <a:gd name="T2" fmla="*/ 7 w 26"/>
                <a:gd name="T3" fmla="*/ 0 h 30"/>
                <a:gd name="T4" fmla="*/ 3 w 26"/>
                <a:gd name="T5" fmla="*/ 4 h 30"/>
                <a:gd name="T6" fmla="*/ 0 w 26"/>
                <a:gd name="T7" fmla="*/ 9 h 30"/>
                <a:gd name="T8" fmla="*/ 0 w 26"/>
                <a:gd name="T9" fmla="*/ 13 h 30"/>
                <a:gd name="T10" fmla="*/ 0 w 26"/>
                <a:gd name="T11" fmla="*/ 22 h 30"/>
                <a:gd name="T12" fmla="*/ 3 w 26"/>
                <a:gd name="T13" fmla="*/ 26 h 30"/>
                <a:gd name="T14" fmla="*/ 7 w 26"/>
                <a:gd name="T15" fmla="*/ 30 h 30"/>
                <a:gd name="T16" fmla="*/ 11 w 26"/>
                <a:gd name="T17" fmla="*/ 30 h 30"/>
                <a:gd name="T18" fmla="*/ 19 w 26"/>
                <a:gd name="T19" fmla="*/ 30 h 30"/>
                <a:gd name="T20" fmla="*/ 22 w 26"/>
                <a:gd name="T21" fmla="*/ 26 h 30"/>
                <a:gd name="T22" fmla="*/ 26 w 26"/>
                <a:gd name="T23" fmla="*/ 22 h 30"/>
                <a:gd name="T24" fmla="*/ 26 w 26"/>
                <a:gd name="T25" fmla="*/ 13 h 30"/>
                <a:gd name="T26" fmla="*/ 26 w 26"/>
                <a:gd name="T27" fmla="*/ 9 h 30"/>
                <a:gd name="T28" fmla="*/ 22 w 26"/>
                <a:gd name="T29" fmla="*/ 4 h 30"/>
                <a:gd name="T30" fmla="*/ 19 w 26"/>
                <a:gd name="T31" fmla="*/ 0 h 30"/>
                <a:gd name="T32" fmla="*/ 11 w 26"/>
                <a:gd name="T33" fmla="*/ 0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"/>
                <a:gd name="T52" fmla="*/ 0 h 30"/>
                <a:gd name="T53" fmla="*/ 26 w 26"/>
                <a:gd name="T54" fmla="*/ 30 h 3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" h="30">
                  <a:moveTo>
                    <a:pt x="11" y="0"/>
                  </a:moveTo>
                  <a:lnTo>
                    <a:pt x="7" y="0"/>
                  </a:lnTo>
                  <a:lnTo>
                    <a:pt x="3" y="4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22"/>
                  </a:lnTo>
                  <a:lnTo>
                    <a:pt x="3" y="26"/>
                  </a:lnTo>
                  <a:lnTo>
                    <a:pt x="7" y="30"/>
                  </a:lnTo>
                  <a:lnTo>
                    <a:pt x="11" y="30"/>
                  </a:lnTo>
                  <a:lnTo>
                    <a:pt x="19" y="30"/>
                  </a:lnTo>
                  <a:lnTo>
                    <a:pt x="22" y="26"/>
                  </a:lnTo>
                  <a:lnTo>
                    <a:pt x="26" y="22"/>
                  </a:lnTo>
                  <a:lnTo>
                    <a:pt x="26" y="13"/>
                  </a:lnTo>
                  <a:lnTo>
                    <a:pt x="26" y="9"/>
                  </a:lnTo>
                  <a:lnTo>
                    <a:pt x="22" y="4"/>
                  </a:lnTo>
                  <a:lnTo>
                    <a:pt x="19" y="0"/>
                  </a:lnTo>
                  <a:lnTo>
                    <a:pt x="11" y="0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9" name="Freeform 78">
              <a:extLst>
                <a:ext uri="{FF2B5EF4-FFF2-40B4-BE49-F238E27FC236}">
                  <a16:creationId xmlns:a16="http://schemas.microsoft.com/office/drawing/2014/main" id="{55104BC5-F45C-4A30-AC5E-EDBD83D05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2811"/>
              <a:ext cx="26" cy="31"/>
            </a:xfrm>
            <a:custGeom>
              <a:avLst/>
              <a:gdLst>
                <a:gd name="T0" fmla="*/ 11 w 26"/>
                <a:gd name="T1" fmla="*/ 0 h 31"/>
                <a:gd name="T2" fmla="*/ 7 w 26"/>
                <a:gd name="T3" fmla="*/ 0 h 31"/>
                <a:gd name="T4" fmla="*/ 3 w 26"/>
                <a:gd name="T5" fmla="*/ 5 h 31"/>
                <a:gd name="T6" fmla="*/ 0 w 26"/>
                <a:gd name="T7" fmla="*/ 9 h 31"/>
                <a:gd name="T8" fmla="*/ 0 w 26"/>
                <a:gd name="T9" fmla="*/ 13 h 31"/>
                <a:gd name="T10" fmla="*/ 0 w 26"/>
                <a:gd name="T11" fmla="*/ 22 h 31"/>
                <a:gd name="T12" fmla="*/ 3 w 26"/>
                <a:gd name="T13" fmla="*/ 26 h 31"/>
                <a:gd name="T14" fmla="*/ 7 w 26"/>
                <a:gd name="T15" fmla="*/ 31 h 31"/>
                <a:gd name="T16" fmla="*/ 11 w 26"/>
                <a:gd name="T17" fmla="*/ 31 h 31"/>
                <a:gd name="T18" fmla="*/ 19 w 26"/>
                <a:gd name="T19" fmla="*/ 31 h 31"/>
                <a:gd name="T20" fmla="*/ 22 w 26"/>
                <a:gd name="T21" fmla="*/ 26 h 31"/>
                <a:gd name="T22" fmla="*/ 26 w 26"/>
                <a:gd name="T23" fmla="*/ 22 h 31"/>
                <a:gd name="T24" fmla="*/ 26 w 26"/>
                <a:gd name="T25" fmla="*/ 13 h 31"/>
                <a:gd name="T26" fmla="*/ 26 w 26"/>
                <a:gd name="T27" fmla="*/ 9 h 31"/>
                <a:gd name="T28" fmla="*/ 22 w 26"/>
                <a:gd name="T29" fmla="*/ 5 h 31"/>
                <a:gd name="T30" fmla="*/ 19 w 26"/>
                <a:gd name="T31" fmla="*/ 0 h 31"/>
                <a:gd name="T32" fmla="*/ 11 w 26"/>
                <a:gd name="T33" fmla="*/ 0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"/>
                <a:gd name="T52" fmla="*/ 0 h 31"/>
                <a:gd name="T53" fmla="*/ 26 w 26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" h="31">
                  <a:moveTo>
                    <a:pt x="11" y="0"/>
                  </a:moveTo>
                  <a:lnTo>
                    <a:pt x="7" y="0"/>
                  </a:lnTo>
                  <a:lnTo>
                    <a:pt x="3" y="5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22"/>
                  </a:lnTo>
                  <a:lnTo>
                    <a:pt x="3" y="26"/>
                  </a:lnTo>
                  <a:lnTo>
                    <a:pt x="7" y="31"/>
                  </a:lnTo>
                  <a:lnTo>
                    <a:pt x="11" y="31"/>
                  </a:lnTo>
                  <a:lnTo>
                    <a:pt x="19" y="31"/>
                  </a:lnTo>
                  <a:lnTo>
                    <a:pt x="22" y="26"/>
                  </a:lnTo>
                  <a:lnTo>
                    <a:pt x="26" y="22"/>
                  </a:lnTo>
                  <a:lnTo>
                    <a:pt x="26" y="13"/>
                  </a:lnTo>
                  <a:lnTo>
                    <a:pt x="26" y="9"/>
                  </a:lnTo>
                  <a:lnTo>
                    <a:pt x="22" y="5"/>
                  </a:lnTo>
                  <a:lnTo>
                    <a:pt x="1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0" name="Freeform 79">
              <a:extLst>
                <a:ext uri="{FF2B5EF4-FFF2-40B4-BE49-F238E27FC236}">
                  <a16:creationId xmlns:a16="http://schemas.microsoft.com/office/drawing/2014/main" id="{2058878A-5EFA-44A8-A2AE-905B2E657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2811"/>
              <a:ext cx="26" cy="31"/>
            </a:xfrm>
            <a:custGeom>
              <a:avLst/>
              <a:gdLst>
                <a:gd name="T0" fmla="*/ 11 w 26"/>
                <a:gd name="T1" fmla="*/ 0 h 31"/>
                <a:gd name="T2" fmla="*/ 7 w 26"/>
                <a:gd name="T3" fmla="*/ 0 h 31"/>
                <a:gd name="T4" fmla="*/ 3 w 26"/>
                <a:gd name="T5" fmla="*/ 5 h 31"/>
                <a:gd name="T6" fmla="*/ 0 w 26"/>
                <a:gd name="T7" fmla="*/ 9 h 31"/>
                <a:gd name="T8" fmla="*/ 0 w 26"/>
                <a:gd name="T9" fmla="*/ 13 h 31"/>
                <a:gd name="T10" fmla="*/ 0 w 26"/>
                <a:gd name="T11" fmla="*/ 22 h 31"/>
                <a:gd name="T12" fmla="*/ 3 w 26"/>
                <a:gd name="T13" fmla="*/ 26 h 31"/>
                <a:gd name="T14" fmla="*/ 7 w 26"/>
                <a:gd name="T15" fmla="*/ 31 h 31"/>
                <a:gd name="T16" fmla="*/ 11 w 26"/>
                <a:gd name="T17" fmla="*/ 31 h 31"/>
                <a:gd name="T18" fmla="*/ 19 w 26"/>
                <a:gd name="T19" fmla="*/ 31 h 31"/>
                <a:gd name="T20" fmla="*/ 22 w 26"/>
                <a:gd name="T21" fmla="*/ 26 h 31"/>
                <a:gd name="T22" fmla="*/ 26 w 26"/>
                <a:gd name="T23" fmla="*/ 22 h 31"/>
                <a:gd name="T24" fmla="*/ 26 w 26"/>
                <a:gd name="T25" fmla="*/ 13 h 31"/>
                <a:gd name="T26" fmla="*/ 26 w 26"/>
                <a:gd name="T27" fmla="*/ 9 h 31"/>
                <a:gd name="T28" fmla="*/ 22 w 26"/>
                <a:gd name="T29" fmla="*/ 5 h 31"/>
                <a:gd name="T30" fmla="*/ 19 w 26"/>
                <a:gd name="T31" fmla="*/ 0 h 31"/>
                <a:gd name="T32" fmla="*/ 11 w 26"/>
                <a:gd name="T33" fmla="*/ 0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"/>
                <a:gd name="T52" fmla="*/ 0 h 31"/>
                <a:gd name="T53" fmla="*/ 26 w 26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" h="31">
                  <a:moveTo>
                    <a:pt x="11" y="0"/>
                  </a:moveTo>
                  <a:lnTo>
                    <a:pt x="7" y="0"/>
                  </a:lnTo>
                  <a:lnTo>
                    <a:pt x="3" y="5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22"/>
                  </a:lnTo>
                  <a:lnTo>
                    <a:pt x="3" y="26"/>
                  </a:lnTo>
                  <a:lnTo>
                    <a:pt x="7" y="31"/>
                  </a:lnTo>
                  <a:lnTo>
                    <a:pt x="11" y="31"/>
                  </a:lnTo>
                  <a:lnTo>
                    <a:pt x="19" y="31"/>
                  </a:lnTo>
                  <a:lnTo>
                    <a:pt x="22" y="26"/>
                  </a:lnTo>
                  <a:lnTo>
                    <a:pt x="26" y="22"/>
                  </a:lnTo>
                  <a:lnTo>
                    <a:pt x="26" y="13"/>
                  </a:lnTo>
                  <a:lnTo>
                    <a:pt x="26" y="9"/>
                  </a:lnTo>
                  <a:lnTo>
                    <a:pt x="22" y="5"/>
                  </a:lnTo>
                  <a:lnTo>
                    <a:pt x="19" y="0"/>
                  </a:lnTo>
                  <a:lnTo>
                    <a:pt x="11" y="0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1" name="Freeform 80">
              <a:extLst>
                <a:ext uri="{FF2B5EF4-FFF2-40B4-BE49-F238E27FC236}">
                  <a16:creationId xmlns:a16="http://schemas.microsoft.com/office/drawing/2014/main" id="{6CE67816-0D3B-449D-9595-E9356F9B0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2929"/>
              <a:ext cx="30" cy="34"/>
            </a:xfrm>
            <a:custGeom>
              <a:avLst/>
              <a:gdLst>
                <a:gd name="T0" fmla="*/ 15 w 30"/>
                <a:gd name="T1" fmla="*/ 0 h 34"/>
                <a:gd name="T2" fmla="*/ 11 w 30"/>
                <a:gd name="T3" fmla="*/ 0 h 34"/>
                <a:gd name="T4" fmla="*/ 7 w 30"/>
                <a:gd name="T5" fmla="*/ 4 h 34"/>
                <a:gd name="T6" fmla="*/ 3 w 30"/>
                <a:gd name="T7" fmla="*/ 8 h 34"/>
                <a:gd name="T8" fmla="*/ 0 w 30"/>
                <a:gd name="T9" fmla="*/ 17 h 34"/>
                <a:gd name="T10" fmla="*/ 3 w 30"/>
                <a:gd name="T11" fmla="*/ 21 h 34"/>
                <a:gd name="T12" fmla="*/ 7 w 30"/>
                <a:gd name="T13" fmla="*/ 26 h 34"/>
                <a:gd name="T14" fmla="*/ 11 w 30"/>
                <a:gd name="T15" fmla="*/ 30 h 34"/>
                <a:gd name="T16" fmla="*/ 15 w 30"/>
                <a:gd name="T17" fmla="*/ 34 h 34"/>
                <a:gd name="T18" fmla="*/ 22 w 30"/>
                <a:gd name="T19" fmla="*/ 30 h 34"/>
                <a:gd name="T20" fmla="*/ 26 w 30"/>
                <a:gd name="T21" fmla="*/ 26 h 34"/>
                <a:gd name="T22" fmla="*/ 30 w 30"/>
                <a:gd name="T23" fmla="*/ 21 h 34"/>
                <a:gd name="T24" fmla="*/ 30 w 30"/>
                <a:gd name="T25" fmla="*/ 17 h 34"/>
                <a:gd name="T26" fmla="*/ 30 w 30"/>
                <a:gd name="T27" fmla="*/ 8 h 34"/>
                <a:gd name="T28" fmla="*/ 26 w 30"/>
                <a:gd name="T29" fmla="*/ 4 h 34"/>
                <a:gd name="T30" fmla="*/ 22 w 30"/>
                <a:gd name="T31" fmla="*/ 0 h 34"/>
                <a:gd name="T32" fmla="*/ 15 w 30"/>
                <a:gd name="T33" fmla="*/ 0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34"/>
                <a:gd name="T53" fmla="*/ 30 w 30"/>
                <a:gd name="T54" fmla="*/ 34 h 3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34">
                  <a:moveTo>
                    <a:pt x="15" y="0"/>
                  </a:moveTo>
                  <a:lnTo>
                    <a:pt x="11" y="0"/>
                  </a:lnTo>
                  <a:lnTo>
                    <a:pt x="7" y="4"/>
                  </a:lnTo>
                  <a:lnTo>
                    <a:pt x="3" y="8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7" y="26"/>
                  </a:lnTo>
                  <a:lnTo>
                    <a:pt x="11" y="30"/>
                  </a:lnTo>
                  <a:lnTo>
                    <a:pt x="15" y="34"/>
                  </a:lnTo>
                  <a:lnTo>
                    <a:pt x="22" y="30"/>
                  </a:lnTo>
                  <a:lnTo>
                    <a:pt x="26" y="26"/>
                  </a:lnTo>
                  <a:lnTo>
                    <a:pt x="30" y="21"/>
                  </a:lnTo>
                  <a:lnTo>
                    <a:pt x="30" y="17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2" name="Freeform 81">
              <a:extLst>
                <a:ext uri="{FF2B5EF4-FFF2-40B4-BE49-F238E27FC236}">
                  <a16:creationId xmlns:a16="http://schemas.microsoft.com/office/drawing/2014/main" id="{18B531DF-2748-43CA-B844-E163880DE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2929"/>
              <a:ext cx="30" cy="34"/>
            </a:xfrm>
            <a:custGeom>
              <a:avLst/>
              <a:gdLst>
                <a:gd name="T0" fmla="*/ 15 w 30"/>
                <a:gd name="T1" fmla="*/ 0 h 34"/>
                <a:gd name="T2" fmla="*/ 11 w 30"/>
                <a:gd name="T3" fmla="*/ 0 h 34"/>
                <a:gd name="T4" fmla="*/ 7 w 30"/>
                <a:gd name="T5" fmla="*/ 4 h 34"/>
                <a:gd name="T6" fmla="*/ 3 w 30"/>
                <a:gd name="T7" fmla="*/ 8 h 34"/>
                <a:gd name="T8" fmla="*/ 0 w 30"/>
                <a:gd name="T9" fmla="*/ 17 h 34"/>
                <a:gd name="T10" fmla="*/ 3 w 30"/>
                <a:gd name="T11" fmla="*/ 21 h 34"/>
                <a:gd name="T12" fmla="*/ 7 w 30"/>
                <a:gd name="T13" fmla="*/ 26 h 34"/>
                <a:gd name="T14" fmla="*/ 11 w 30"/>
                <a:gd name="T15" fmla="*/ 30 h 34"/>
                <a:gd name="T16" fmla="*/ 15 w 30"/>
                <a:gd name="T17" fmla="*/ 34 h 34"/>
                <a:gd name="T18" fmla="*/ 22 w 30"/>
                <a:gd name="T19" fmla="*/ 30 h 34"/>
                <a:gd name="T20" fmla="*/ 26 w 30"/>
                <a:gd name="T21" fmla="*/ 26 h 34"/>
                <a:gd name="T22" fmla="*/ 30 w 30"/>
                <a:gd name="T23" fmla="*/ 21 h 34"/>
                <a:gd name="T24" fmla="*/ 30 w 30"/>
                <a:gd name="T25" fmla="*/ 17 h 34"/>
                <a:gd name="T26" fmla="*/ 30 w 30"/>
                <a:gd name="T27" fmla="*/ 8 h 34"/>
                <a:gd name="T28" fmla="*/ 26 w 30"/>
                <a:gd name="T29" fmla="*/ 4 h 34"/>
                <a:gd name="T30" fmla="*/ 22 w 30"/>
                <a:gd name="T31" fmla="*/ 0 h 34"/>
                <a:gd name="T32" fmla="*/ 15 w 30"/>
                <a:gd name="T33" fmla="*/ 0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34"/>
                <a:gd name="T53" fmla="*/ 30 w 30"/>
                <a:gd name="T54" fmla="*/ 34 h 3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34">
                  <a:moveTo>
                    <a:pt x="15" y="0"/>
                  </a:moveTo>
                  <a:lnTo>
                    <a:pt x="11" y="0"/>
                  </a:lnTo>
                  <a:lnTo>
                    <a:pt x="7" y="4"/>
                  </a:lnTo>
                  <a:lnTo>
                    <a:pt x="3" y="8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7" y="26"/>
                  </a:lnTo>
                  <a:lnTo>
                    <a:pt x="11" y="30"/>
                  </a:lnTo>
                  <a:lnTo>
                    <a:pt x="15" y="34"/>
                  </a:lnTo>
                  <a:lnTo>
                    <a:pt x="22" y="30"/>
                  </a:lnTo>
                  <a:lnTo>
                    <a:pt x="26" y="26"/>
                  </a:lnTo>
                  <a:lnTo>
                    <a:pt x="30" y="21"/>
                  </a:lnTo>
                  <a:lnTo>
                    <a:pt x="30" y="17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15" y="0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82">
            <a:extLst>
              <a:ext uri="{FF2B5EF4-FFF2-40B4-BE49-F238E27FC236}">
                <a16:creationId xmlns:a16="http://schemas.microsoft.com/office/drawing/2014/main" id="{02541FFB-269D-4555-9494-AA8A9BABECEE}"/>
              </a:ext>
            </a:extLst>
          </p:cNvPr>
          <p:cNvGrpSpPr>
            <a:grpSpLocks/>
          </p:cNvGrpSpPr>
          <p:nvPr/>
        </p:nvGrpSpPr>
        <p:grpSpPr bwMode="auto">
          <a:xfrm>
            <a:off x="1488062" y="2967403"/>
            <a:ext cx="969963" cy="1820862"/>
            <a:chOff x="1202" y="2051"/>
            <a:chExt cx="611" cy="1147"/>
          </a:xfrm>
        </p:grpSpPr>
        <p:sp>
          <p:nvSpPr>
            <p:cNvPr id="12302" name="Rectangle 83">
              <a:extLst>
                <a:ext uri="{FF2B5EF4-FFF2-40B4-BE49-F238E27FC236}">
                  <a16:creationId xmlns:a16="http://schemas.microsoft.com/office/drawing/2014/main" id="{F6B57F10-BC7C-4559-8B3A-5B38A2A2A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2051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3" name="Freeform 84">
              <a:extLst>
                <a:ext uri="{FF2B5EF4-FFF2-40B4-BE49-F238E27FC236}">
                  <a16:creationId xmlns:a16="http://schemas.microsoft.com/office/drawing/2014/main" id="{2FBF0909-328B-4E95-8ACC-36845F820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" y="2268"/>
              <a:ext cx="126" cy="930"/>
            </a:xfrm>
            <a:custGeom>
              <a:avLst/>
              <a:gdLst>
                <a:gd name="T0" fmla="*/ 126 w 126"/>
                <a:gd name="T1" fmla="*/ 0 h 930"/>
                <a:gd name="T2" fmla="*/ 114 w 126"/>
                <a:gd name="T3" fmla="*/ 4 h 930"/>
                <a:gd name="T4" fmla="*/ 99 w 126"/>
                <a:gd name="T5" fmla="*/ 9 h 930"/>
                <a:gd name="T6" fmla="*/ 91 w 126"/>
                <a:gd name="T7" fmla="*/ 13 h 930"/>
                <a:gd name="T8" fmla="*/ 80 w 126"/>
                <a:gd name="T9" fmla="*/ 22 h 930"/>
                <a:gd name="T10" fmla="*/ 72 w 126"/>
                <a:gd name="T11" fmla="*/ 35 h 930"/>
                <a:gd name="T12" fmla="*/ 68 w 126"/>
                <a:gd name="T13" fmla="*/ 48 h 930"/>
                <a:gd name="T14" fmla="*/ 65 w 126"/>
                <a:gd name="T15" fmla="*/ 61 h 930"/>
                <a:gd name="T16" fmla="*/ 65 w 126"/>
                <a:gd name="T17" fmla="*/ 78 h 930"/>
                <a:gd name="T18" fmla="*/ 65 w 126"/>
                <a:gd name="T19" fmla="*/ 387 h 930"/>
                <a:gd name="T20" fmla="*/ 61 w 126"/>
                <a:gd name="T21" fmla="*/ 404 h 930"/>
                <a:gd name="T22" fmla="*/ 57 w 126"/>
                <a:gd name="T23" fmla="*/ 417 h 930"/>
                <a:gd name="T24" fmla="*/ 53 w 126"/>
                <a:gd name="T25" fmla="*/ 430 h 930"/>
                <a:gd name="T26" fmla="*/ 45 w 126"/>
                <a:gd name="T27" fmla="*/ 443 h 930"/>
                <a:gd name="T28" fmla="*/ 34 w 126"/>
                <a:gd name="T29" fmla="*/ 452 h 930"/>
                <a:gd name="T30" fmla="*/ 26 w 126"/>
                <a:gd name="T31" fmla="*/ 461 h 930"/>
                <a:gd name="T32" fmla="*/ 15 w 126"/>
                <a:gd name="T33" fmla="*/ 465 h 930"/>
                <a:gd name="T34" fmla="*/ 0 w 126"/>
                <a:gd name="T35" fmla="*/ 465 h 930"/>
                <a:gd name="T36" fmla="*/ 15 w 126"/>
                <a:gd name="T37" fmla="*/ 465 h 930"/>
                <a:gd name="T38" fmla="*/ 26 w 126"/>
                <a:gd name="T39" fmla="*/ 469 h 930"/>
                <a:gd name="T40" fmla="*/ 34 w 126"/>
                <a:gd name="T41" fmla="*/ 478 h 930"/>
                <a:gd name="T42" fmla="*/ 45 w 126"/>
                <a:gd name="T43" fmla="*/ 487 h 930"/>
                <a:gd name="T44" fmla="*/ 53 w 126"/>
                <a:gd name="T45" fmla="*/ 500 h 930"/>
                <a:gd name="T46" fmla="*/ 57 w 126"/>
                <a:gd name="T47" fmla="*/ 513 h 930"/>
                <a:gd name="T48" fmla="*/ 61 w 126"/>
                <a:gd name="T49" fmla="*/ 526 h 930"/>
                <a:gd name="T50" fmla="*/ 65 w 126"/>
                <a:gd name="T51" fmla="*/ 543 h 930"/>
                <a:gd name="T52" fmla="*/ 65 w 126"/>
                <a:gd name="T53" fmla="*/ 852 h 930"/>
                <a:gd name="T54" fmla="*/ 65 w 126"/>
                <a:gd name="T55" fmla="*/ 865 h 930"/>
                <a:gd name="T56" fmla="*/ 68 w 126"/>
                <a:gd name="T57" fmla="*/ 882 h 930"/>
                <a:gd name="T58" fmla="*/ 72 w 126"/>
                <a:gd name="T59" fmla="*/ 895 h 930"/>
                <a:gd name="T60" fmla="*/ 80 w 126"/>
                <a:gd name="T61" fmla="*/ 904 h 930"/>
                <a:gd name="T62" fmla="*/ 91 w 126"/>
                <a:gd name="T63" fmla="*/ 917 h 930"/>
                <a:gd name="T64" fmla="*/ 99 w 126"/>
                <a:gd name="T65" fmla="*/ 921 h 930"/>
                <a:gd name="T66" fmla="*/ 114 w 126"/>
                <a:gd name="T67" fmla="*/ 926 h 930"/>
                <a:gd name="T68" fmla="*/ 126 w 126"/>
                <a:gd name="T69" fmla="*/ 930 h 93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6"/>
                <a:gd name="T106" fmla="*/ 0 h 930"/>
                <a:gd name="T107" fmla="*/ 126 w 126"/>
                <a:gd name="T108" fmla="*/ 930 h 93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6" h="930">
                  <a:moveTo>
                    <a:pt x="126" y="0"/>
                  </a:moveTo>
                  <a:lnTo>
                    <a:pt x="114" y="4"/>
                  </a:lnTo>
                  <a:lnTo>
                    <a:pt x="99" y="9"/>
                  </a:lnTo>
                  <a:lnTo>
                    <a:pt x="91" y="13"/>
                  </a:lnTo>
                  <a:lnTo>
                    <a:pt x="80" y="22"/>
                  </a:lnTo>
                  <a:lnTo>
                    <a:pt x="72" y="35"/>
                  </a:lnTo>
                  <a:lnTo>
                    <a:pt x="68" y="48"/>
                  </a:lnTo>
                  <a:lnTo>
                    <a:pt x="65" y="61"/>
                  </a:lnTo>
                  <a:lnTo>
                    <a:pt x="65" y="78"/>
                  </a:lnTo>
                  <a:lnTo>
                    <a:pt x="65" y="387"/>
                  </a:lnTo>
                  <a:lnTo>
                    <a:pt x="61" y="404"/>
                  </a:lnTo>
                  <a:lnTo>
                    <a:pt x="57" y="417"/>
                  </a:lnTo>
                  <a:lnTo>
                    <a:pt x="53" y="430"/>
                  </a:lnTo>
                  <a:lnTo>
                    <a:pt x="45" y="443"/>
                  </a:lnTo>
                  <a:lnTo>
                    <a:pt x="34" y="452"/>
                  </a:lnTo>
                  <a:lnTo>
                    <a:pt x="26" y="461"/>
                  </a:lnTo>
                  <a:lnTo>
                    <a:pt x="15" y="465"/>
                  </a:lnTo>
                  <a:lnTo>
                    <a:pt x="0" y="465"/>
                  </a:lnTo>
                  <a:lnTo>
                    <a:pt x="15" y="465"/>
                  </a:lnTo>
                  <a:lnTo>
                    <a:pt x="26" y="469"/>
                  </a:lnTo>
                  <a:lnTo>
                    <a:pt x="34" y="478"/>
                  </a:lnTo>
                  <a:lnTo>
                    <a:pt x="45" y="487"/>
                  </a:lnTo>
                  <a:lnTo>
                    <a:pt x="53" y="500"/>
                  </a:lnTo>
                  <a:lnTo>
                    <a:pt x="57" y="513"/>
                  </a:lnTo>
                  <a:lnTo>
                    <a:pt x="61" y="526"/>
                  </a:lnTo>
                  <a:lnTo>
                    <a:pt x="65" y="543"/>
                  </a:lnTo>
                  <a:lnTo>
                    <a:pt x="65" y="852"/>
                  </a:lnTo>
                  <a:lnTo>
                    <a:pt x="65" y="865"/>
                  </a:lnTo>
                  <a:lnTo>
                    <a:pt x="68" y="882"/>
                  </a:lnTo>
                  <a:lnTo>
                    <a:pt x="72" y="895"/>
                  </a:lnTo>
                  <a:lnTo>
                    <a:pt x="80" y="904"/>
                  </a:lnTo>
                  <a:lnTo>
                    <a:pt x="91" y="917"/>
                  </a:lnTo>
                  <a:lnTo>
                    <a:pt x="99" y="921"/>
                  </a:lnTo>
                  <a:lnTo>
                    <a:pt x="114" y="926"/>
                  </a:lnTo>
                  <a:lnTo>
                    <a:pt x="126" y="93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4" name="Rectangle 85">
              <a:extLst>
                <a:ext uri="{FF2B5EF4-FFF2-40B4-BE49-F238E27FC236}">
                  <a16:creationId xmlns:a16="http://schemas.microsoft.com/office/drawing/2014/main" id="{D1D9E5B0-DD4C-4DAF-8F54-8400B3A16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" y="2551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1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 b="0">
                <a:solidFill>
                  <a:schemeClr val="accent2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5" name="Rectangle 86">
              <a:extLst>
                <a:ext uri="{FF2B5EF4-FFF2-40B4-BE49-F238E27FC236}">
                  <a16:creationId xmlns:a16="http://schemas.microsoft.com/office/drawing/2014/main" id="{AB88C6B2-2BC8-46A4-B6A7-E14672149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525"/>
              <a:ext cx="6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1800" b="0">
                <a:solidFill>
                  <a:schemeClr val="accent2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6" name="Rectangle 87">
              <a:extLst>
                <a:ext uri="{FF2B5EF4-FFF2-40B4-BE49-F238E27FC236}">
                  <a16:creationId xmlns:a16="http://schemas.microsoft.com/office/drawing/2014/main" id="{E67AED2E-FDA2-4E7C-97DD-C33769B02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560"/>
              <a:ext cx="16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100">
                  <a:solidFill>
                    <a:srgbClr val="000000"/>
                  </a:solidFill>
                  <a:latin typeface="楷体_GB2312" pitchFamily="49" charset="-122"/>
                </a:rPr>
                <a:t>个</a:t>
              </a:r>
              <a:endParaRPr lang="zh-CN" altLang="en-US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7" name="Rectangle 88">
              <a:extLst>
                <a:ext uri="{FF2B5EF4-FFF2-40B4-BE49-F238E27FC236}">
                  <a16:creationId xmlns:a16="http://schemas.microsoft.com/office/drawing/2014/main" id="{63B66402-6672-4ACA-9521-587B2177F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60"/>
              <a:ext cx="50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100">
                  <a:solidFill>
                    <a:srgbClr val="000000"/>
                  </a:solidFill>
                  <a:latin typeface="楷体_GB2312" pitchFamily="49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8" name="Rectangle 89">
              <a:extLst>
                <a:ext uri="{FF2B5EF4-FFF2-40B4-BE49-F238E27FC236}">
                  <a16:creationId xmlns:a16="http://schemas.microsoft.com/office/drawing/2014/main" id="{23D1D8BF-3EEA-440D-A305-B4B0475A1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" y="2777"/>
              <a:ext cx="33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100">
                  <a:solidFill>
                    <a:srgbClr val="000000"/>
                  </a:solidFill>
                  <a:latin typeface="楷体_GB2312" pitchFamily="49" charset="-122"/>
                </a:rPr>
                <a:t>输入</a:t>
              </a:r>
              <a:endParaRPr lang="zh-CN" altLang="en-US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9" name="Rectangle 90">
              <a:extLst>
                <a:ext uri="{FF2B5EF4-FFF2-40B4-BE49-F238E27FC236}">
                  <a16:creationId xmlns:a16="http://schemas.microsoft.com/office/drawing/2014/main" id="{825B60E9-F557-41D5-8DA0-618AD1C60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833"/>
              <a:ext cx="2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91">
            <a:extLst>
              <a:ext uri="{FF2B5EF4-FFF2-40B4-BE49-F238E27FC236}">
                <a16:creationId xmlns:a16="http://schemas.microsoft.com/office/drawing/2014/main" id="{86064EAA-3D92-4D7E-B70B-7E8DEB45321D}"/>
              </a:ext>
            </a:extLst>
          </p:cNvPr>
          <p:cNvGrpSpPr>
            <a:grpSpLocks/>
          </p:cNvGrpSpPr>
          <p:nvPr/>
        </p:nvGrpSpPr>
        <p:grpSpPr bwMode="auto">
          <a:xfrm>
            <a:off x="4983737" y="3305540"/>
            <a:ext cx="1412875" cy="1476375"/>
            <a:chOff x="3404" y="2264"/>
            <a:chExt cx="890" cy="930"/>
          </a:xfrm>
        </p:grpSpPr>
        <p:sp>
          <p:nvSpPr>
            <p:cNvPr id="12297" name="Freeform 92">
              <a:extLst>
                <a:ext uri="{FF2B5EF4-FFF2-40B4-BE49-F238E27FC236}">
                  <a16:creationId xmlns:a16="http://schemas.microsoft.com/office/drawing/2014/main" id="{BC90639C-60A1-4270-A42D-642F3E46C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2264"/>
              <a:ext cx="122" cy="930"/>
            </a:xfrm>
            <a:custGeom>
              <a:avLst/>
              <a:gdLst>
                <a:gd name="T0" fmla="*/ 0 w 122"/>
                <a:gd name="T1" fmla="*/ 0 h 930"/>
                <a:gd name="T2" fmla="*/ 11 w 122"/>
                <a:gd name="T3" fmla="*/ 0 h 930"/>
                <a:gd name="T4" fmla="*/ 23 w 122"/>
                <a:gd name="T5" fmla="*/ 8 h 930"/>
                <a:gd name="T6" fmla="*/ 34 w 122"/>
                <a:gd name="T7" fmla="*/ 13 h 930"/>
                <a:gd name="T8" fmla="*/ 42 w 122"/>
                <a:gd name="T9" fmla="*/ 22 h 930"/>
                <a:gd name="T10" fmla="*/ 50 w 122"/>
                <a:gd name="T11" fmla="*/ 35 h 930"/>
                <a:gd name="T12" fmla="*/ 53 w 122"/>
                <a:gd name="T13" fmla="*/ 48 h 930"/>
                <a:gd name="T14" fmla="*/ 57 w 122"/>
                <a:gd name="T15" fmla="*/ 61 h 930"/>
                <a:gd name="T16" fmla="*/ 61 w 122"/>
                <a:gd name="T17" fmla="*/ 78 h 930"/>
                <a:gd name="T18" fmla="*/ 61 w 122"/>
                <a:gd name="T19" fmla="*/ 387 h 930"/>
                <a:gd name="T20" fmla="*/ 61 w 122"/>
                <a:gd name="T21" fmla="*/ 404 h 930"/>
                <a:gd name="T22" fmla="*/ 65 w 122"/>
                <a:gd name="T23" fmla="*/ 417 h 930"/>
                <a:gd name="T24" fmla="*/ 72 w 122"/>
                <a:gd name="T25" fmla="*/ 430 h 930"/>
                <a:gd name="T26" fmla="*/ 80 w 122"/>
                <a:gd name="T27" fmla="*/ 443 h 930"/>
                <a:gd name="T28" fmla="*/ 88 w 122"/>
                <a:gd name="T29" fmla="*/ 452 h 930"/>
                <a:gd name="T30" fmla="*/ 99 w 122"/>
                <a:gd name="T31" fmla="*/ 456 h 930"/>
                <a:gd name="T32" fmla="*/ 111 w 122"/>
                <a:gd name="T33" fmla="*/ 460 h 930"/>
                <a:gd name="T34" fmla="*/ 122 w 122"/>
                <a:gd name="T35" fmla="*/ 465 h 930"/>
                <a:gd name="T36" fmla="*/ 111 w 122"/>
                <a:gd name="T37" fmla="*/ 465 h 930"/>
                <a:gd name="T38" fmla="*/ 99 w 122"/>
                <a:gd name="T39" fmla="*/ 469 h 930"/>
                <a:gd name="T40" fmla="*/ 88 w 122"/>
                <a:gd name="T41" fmla="*/ 478 h 930"/>
                <a:gd name="T42" fmla="*/ 80 w 122"/>
                <a:gd name="T43" fmla="*/ 487 h 930"/>
                <a:gd name="T44" fmla="*/ 72 w 122"/>
                <a:gd name="T45" fmla="*/ 500 h 930"/>
                <a:gd name="T46" fmla="*/ 65 w 122"/>
                <a:gd name="T47" fmla="*/ 513 h 930"/>
                <a:gd name="T48" fmla="*/ 61 w 122"/>
                <a:gd name="T49" fmla="*/ 526 h 930"/>
                <a:gd name="T50" fmla="*/ 61 w 122"/>
                <a:gd name="T51" fmla="*/ 543 h 930"/>
                <a:gd name="T52" fmla="*/ 61 w 122"/>
                <a:gd name="T53" fmla="*/ 852 h 930"/>
                <a:gd name="T54" fmla="*/ 57 w 122"/>
                <a:gd name="T55" fmla="*/ 865 h 930"/>
                <a:gd name="T56" fmla="*/ 53 w 122"/>
                <a:gd name="T57" fmla="*/ 882 h 930"/>
                <a:gd name="T58" fmla="*/ 50 w 122"/>
                <a:gd name="T59" fmla="*/ 895 h 930"/>
                <a:gd name="T60" fmla="*/ 42 w 122"/>
                <a:gd name="T61" fmla="*/ 904 h 930"/>
                <a:gd name="T62" fmla="*/ 34 w 122"/>
                <a:gd name="T63" fmla="*/ 917 h 930"/>
                <a:gd name="T64" fmla="*/ 23 w 122"/>
                <a:gd name="T65" fmla="*/ 921 h 930"/>
                <a:gd name="T66" fmla="*/ 11 w 122"/>
                <a:gd name="T67" fmla="*/ 925 h 930"/>
                <a:gd name="T68" fmla="*/ 0 w 122"/>
                <a:gd name="T69" fmla="*/ 930 h 93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2"/>
                <a:gd name="T106" fmla="*/ 0 h 930"/>
                <a:gd name="T107" fmla="*/ 122 w 122"/>
                <a:gd name="T108" fmla="*/ 930 h 93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2" h="930">
                  <a:moveTo>
                    <a:pt x="0" y="0"/>
                  </a:moveTo>
                  <a:lnTo>
                    <a:pt x="11" y="0"/>
                  </a:lnTo>
                  <a:lnTo>
                    <a:pt x="23" y="8"/>
                  </a:lnTo>
                  <a:lnTo>
                    <a:pt x="34" y="13"/>
                  </a:lnTo>
                  <a:lnTo>
                    <a:pt x="42" y="22"/>
                  </a:lnTo>
                  <a:lnTo>
                    <a:pt x="50" y="35"/>
                  </a:lnTo>
                  <a:lnTo>
                    <a:pt x="53" y="48"/>
                  </a:lnTo>
                  <a:lnTo>
                    <a:pt x="57" y="61"/>
                  </a:lnTo>
                  <a:lnTo>
                    <a:pt x="61" y="78"/>
                  </a:lnTo>
                  <a:lnTo>
                    <a:pt x="61" y="387"/>
                  </a:lnTo>
                  <a:lnTo>
                    <a:pt x="61" y="404"/>
                  </a:lnTo>
                  <a:lnTo>
                    <a:pt x="65" y="417"/>
                  </a:lnTo>
                  <a:lnTo>
                    <a:pt x="72" y="430"/>
                  </a:lnTo>
                  <a:lnTo>
                    <a:pt x="80" y="443"/>
                  </a:lnTo>
                  <a:lnTo>
                    <a:pt x="88" y="452"/>
                  </a:lnTo>
                  <a:lnTo>
                    <a:pt x="99" y="456"/>
                  </a:lnTo>
                  <a:lnTo>
                    <a:pt x="111" y="460"/>
                  </a:lnTo>
                  <a:lnTo>
                    <a:pt x="122" y="465"/>
                  </a:lnTo>
                  <a:lnTo>
                    <a:pt x="111" y="465"/>
                  </a:lnTo>
                  <a:lnTo>
                    <a:pt x="99" y="469"/>
                  </a:lnTo>
                  <a:lnTo>
                    <a:pt x="88" y="478"/>
                  </a:lnTo>
                  <a:lnTo>
                    <a:pt x="80" y="487"/>
                  </a:lnTo>
                  <a:lnTo>
                    <a:pt x="72" y="500"/>
                  </a:lnTo>
                  <a:lnTo>
                    <a:pt x="65" y="513"/>
                  </a:lnTo>
                  <a:lnTo>
                    <a:pt x="61" y="526"/>
                  </a:lnTo>
                  <a:lnTo>
                    <a:pt x="61" y="543"/>
                  </a:lnTo>
                  <a:lnTo>
                    <a:pt x="61" y="852"/>
                  </a:lnTo>
                  <a:lnTo>
                    <a:pt x="57" y="865"/>
                  </a:lnTo>
                  <a:lnTo>
                    <a:pt x="53" y="882"/>
                  </a:lnTo>
                  <a:lnTo>
                    <a:pt x="50" y="895"/>
                  </a:lnTo>
                  <a:lnTo>
                    <a:pt x="42" y="904"/>
                  </a:lnTo>
                  <a:lnTo>
                    <a:pt x="34" y="917"/>
                  </a:lnTo>
                  <a:lnTo>
                    <a:pt x="23" y="921"/>
                  </a:lnTo>
                  <a:lnTo>
                    <a:pt x="11" y="925"/>
                  </a:lnTo>
                  <a:lnTo>
                    <a:pt x="0" y="930"/>
                  </a:lnTo>
                </a:path>
              </a:pathLst>
            </a:custGeom>
            <a:noFill/>
            <a:ln w="38100" cmpd="sng">
              <a:solidFill>
                <a:srgbClr val="CC009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Rectangle 93">
              <a:extLst>
                <a:ext uri="{FF2B5EF4-FFF2-40B4-BE49-F238E27FC236}">
                  <a16:creationId xmlns:a16="http://schemas.microsoft.com/office/drawing/2014/main" id="{BAB70A7F-4DE4-4F1A-B7C1-F97EA66F6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2529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1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1800" b="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9" name="Rectangle 94">
              <a:extLst>
                <a:ext uri="{FF2B5EF4-FFF2-40B4-BE49-F238E27FC236}">
                  <a16:creationId xmlns:a16="http://schemas.microsoft.com/office/drawing/2014/main" id="{BA08F6B1-B438-434E-B0C1-313AFE45F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7" y="2529"/>
              <a:ext cx="50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100">
                  <a:solidFill>
                    <a:srgbClr val="000000"/>
                  </a:solidFill>
                  <a:latin typeface="楷体_GB2312" pitchFamily="49" charset="-122"/>
                </a:rPr>
                <a:t>位二进</a:t>
              </a:r>
              <a:endParaRPr lang="zh-CN" altLang="en-US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0" name="Rectangle 95">
              <a:extLst>
                <a:ext uri="{FF2B5EF4-FFF2-40B4-BE49-F238E27FC236}">
                  <a16:creationId xmlns:a16="http://schemas.microsoft.com/office/drawing/2014/main" id="{E968BD36-EFFB-4368-8866-F009F16A2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8" y="2747"/>
              <a:ext cx="67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100">
                  <a:solidFill>
                    <a:srgbClr val="000000"/>
                  </a:solidFill>
                  <a:latin typeface="楷体_GB2312" pitchFamily="49" charset="-122"/>
                </a:rPr>
                <a:t>制码输出</a:t>
              </a:r>
              <a:endParaRPr lang="zh-CN" altLang="en-US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1" name="Rectangle 96">
              <a:extLst>
                <a:ext uri="{FF2B5EF4-FFF2-40B4-BE49-F238E27FC236}">
                  <a16:creationId xmlns:a16="http://schemas.microsoft.com/office/drawing/2014/main" id="{BC56FE7C-6C8A-414B-B616-55AE5D594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2811"/>
              <a:ext cx="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楷体_GB2312" pitchFamily="49" charset="-122"/>
                </a:rPr>
                <a:t> 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2356" name="Picture 68" descr="https://timgsa.baidu.com/timg?image&amp;quality=80&amp;size=b9999_10000&amp;sec=1583655757876&amp;di=3e40df314792355204d46da754d1be58&amp;imgtype=0&amp;src=http%3A%2F%2Fstaticqn.qizuang.com%2Fimg%2F20190122%2F5c46ee4d1175c-s5.jpg">
            <a:extLst>
              <a:ext uri="{FF2B5EF4-FFF2-40B4-BE49-F238E27FC236}">
                <a16:creationId xmlns:a16="http://schemas.microsoft.com/office/drawing/2014/main" id="{9EE2FFD7-ABE6-4471-B89A-F06E8679C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1" t="8903" r="16800" b="2318"/>
          <a:stretch/>
        </p:blipFill>
        <p:spPr bwMode="auto">
          <a:xfrm>
            <a:off x="6120562" y="649173"/>
            <a:ext cx="2242391" cy="208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6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49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4">
            <a:extLst>
              <a:ext uri="{FF2B5EF4-FFF2-40B4-BE49-F238E27FC236}">
                <a16:creationId xmlns:a16="http://schemas.microsoft.com/office/drawing/2014/main" id="{51C594CB-212D-41BA-93A8-DC7B228C1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620713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</a:rPr>
              <a:t> 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真值表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226DF978-969C-42A2-9659-6E61A1DCBE60}"/>
              </a:ext>
            </a:extLst>
          </p:cNvPr>
          <p:cNvGrpSpPr>
            <a:grpSpLocks/>
          </p:cNvGrpSpPr>
          <p:nvPr/>
        </p:nvGrpSpPr>
        <p:grpSpPr bwMode="auto">
          <a:xfrm>
            <a:off x="3819525" y="1435100"/>
            <a:ext cx="4724400" cy="3073400"/>
            <a:chOff x="2112" y="1624"/>
            <a:chExt cx="2976" cy="1936"/>
          </a:xfrm>
        </p:grpSpPr>
        <p:sp>
          <p:nvSpPr>
            <p:cNvPr id="77833" name="Rectangle 6">
              <a:extLst>
                <a:ext uri="{FF2B5EF4-FFF2-40B4-BE49-F238E27FC236}">
                  <a16:creationId xmlns:a16="http://schemas.microsoft.com/office/drawing/2014/main" id="{9DC44DBF-6043-4E5B-80D1-F4F81F22B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791"/>
              <a:ext cx="528" cy="76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34" name="Rectangle 7">
              <a:extLst>
                <a:ext uri="{FF2B5EF4-FFF2-40B4-BE49-F238E27FC236}">
                  <a16:creationId xmlns:a16="http://schemas.microsoft.com/office/drawing/2014/main" id="{B149C4D9-D82C-4010-894B-A9992BBDB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791"/>
              <a:ext cx="528" cy="76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35" name="Rectangle 8">
              <a:extLst>
                <a:ext uri="{FF2B5EF4-FFF2-40B4-BE49-F238E27FC236}">
                  <a16:creationId xmlns:a16="http://schemas.microsoft.com/office/drawing/2014/main" id="{CE359479-1FB8-4D50-93BB-52C01AD28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91"/>
              <a:ext cx="551" cy="76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36" name="Rectangle 9">
              <a:extLst>
                <a:ext uri="{FF2B5EF4-FFF2-40B4-BE49-F238E27FC236}">
                  <a16:creationId xmlns:a16="http://schemas.microsoft.com/office/drawing/2014/main" id="{291E9184-8ADD-416D-AF35-563DB0A6C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2791"/>
              <a:ext cx="706" cy="76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&gt;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&lt;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37" name="Rectangle 10">
              <a:extLst>
                <a:ext uri="{FF2B5EF4-FFF2-40B4-BE49-F238E27FC236}">
                  <a16:creationId xmlns:a16="http://schemas.microsoft.com/office/drawing/2014/main" id="{6EA46705-110B-4259-A134-1D4E0D2FF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791"/>
              <a:ext cx="711" cy="76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 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 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 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38" name="Rectangle 11">
              <a:extLst>
                <a:ext uri="{FF2B5EF4-FFF2-40B4-BE49-F238E27FC236}">
                  <a16:creationId xmlns:a16="http://schemas.microsoft.com/office/drawing/2014/main" id="{8ABE1ADF-D943-448B-A603-574FE507C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503"/>
              <a:ext cx="528" cy="288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39" name="Rectangle 12">
              <a:extLst>
                <a:ext uri="{FF2B5EF4-FFF2-40B4-BE49-F238E27FC236}">
                  <a16:creationId xmlns:a16="http://schemas.microsoft.com/office/drawing/2014/main" id="{B462C7D6-0CA4-42B9-8E35-1DF653A88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503"/>
              <a:ext cx="528" cy="288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0" name="Rectangle 13">
              <a:extLst>
                <a:ext uri="{FF2B5EF4-FFF2-40B4-BE49-F238E27FC236}">
                  <a16:creationId xmlns:a16="http://schemas.microsoft.com/office/drawing/2014/main" id="{5D3F989B-80DB-4BB4-BEE9-41A544AB2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03"/>
              <a:ext cx="551" cy="288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1" name="Rectangle 14">
              <a:extLst>
                <a:ext uri="{FF2B5EF4-FFF2-40B4-BE49-F238E27FC236}">
                  <a16:creationId xmlns:a16="http://schemas.microsoft.com/office/drawing/2014/main" id="{88FC1E63-096F-487D-83B4-463FC26B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2503"/>
              <a:ext cx="706" cy="288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2" name="Rectangle 15">
              <a:extLst>
                <a:ext uri="{FF2B5EF4-FFF2-40B4-BE49-F238E27FC236}">
                  <a16:creationId xmlns:a16="http://schemas.microsoft.com/office/drawing/2014/main" id="{DF132050-9760-437C-8B30-6EE9E3505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503"/>
              <a:ext cx="711" cy="288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&lt;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3" name="Rectangle 16">
              <a:extLst>
                <a:ext uri="{FF2B5EF4-FFF2-40B4-BE49-F238E27FC236}">
                  <a16:creationId xmlns:a16="http://schemas.microsoft.com/office/drawing/2014/main" id="{D014BECA-6DDF-4DB2-8894-B19E02D36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203"/>
              <a:ext cx="528" cy="30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4" name="Rectangle 17">
              <a:extLst>
                <a:ext uri="{FF2B5EF4-FFF2-40B4-BE49-F238E27FC236}">
                  <a16:creationId xmlns:a16="http://schemas.microsoft.com/office/drawing/2014/main" id="{E9225F29-AF71-4707-A8A9-B877B5D48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203"/>
              <a:ext cx="528" cy="30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5" name="Rectangle 18">
              <a:extLst>
                <a:ext uri="{FF2B5EF4-FFF2-40B4-BE49-F238E27FC236}">
                  <a16:creationId xmlns:a16="http://schemas.microsoft.com/office/drawing/2014/main" id="{1132C04D-F56C-419F-B2F2-5E773E402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03"/>
              <a:ext cx="551" cy="30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6" name="Rectangle 19">
              <a:extLst>
                <a:ext uri="{FF2B5EF4-FFF2-40B4-BE49-F238E27FC236}">
                  <a16:creationId xmlns:a16="http://schemas.microsoft.com/office/drawing/2014/main" id="{50ED1022-083F-4EDE-B6B2-6329943E1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2203"/>
              <a:ext cx="706" cy="30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7" name="Rectangle 20">
              <a:extLst>
                <a:ext uri="{FF2B5EF4-FFF2-40B4-BE49-F238E27FC236}">
                  <a16:creationId xmlns:a16="http://schemas.microsoft.com/office/drawing/2014/main" id="{11E498AC-1A4D-4762-81FD-027F7530D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203"/>
              <a:ext cx="711" cy="30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&gt;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8" name="Rectangle 21">
              <a:extLst>
                <a:ext uri="{FF2B5EF4-FFF2-40B4-BE49-F238E27FC236}">
                  <a16:creationId xmlns:a16="http://schemas.microsoft.com/office/drawing/2014/main" id="{688DB817-07B0-4CD6-A6EE-9C1FD231B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913"/>
              <a:ext cx="519" cy="29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A=B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49" name="Rectangle 22">
              <a:extLst>
                <a:ext uri="{FF2B5EF4-FFF2-40B4-BE49-F238E27FC236}">
                  <a16:creationId xmlns:a16="http://schemas.microsoft.com/office/drawing/2014/main" id="{FC37DFD8-26C3-4B2A-9E96-E4D9FE775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913"/>
              <a:ext cx="528" cy="29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A&lt;B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50" name="Rectangle 23">
              <a:extLst>
                <a:ext uri="{FF2B5EF4-FFF2-40B4-BE49-F238E27FC236}">
                  <a16:creationId xmlns:a16="http://schemas.microsoft.com/office/drawing/2014/main" id="{E39A1032-ED19-4046-921D-8CFEF7714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13"/>
              <a:ext cx="576" cy="29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A&gt;B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51" name="Rectangle 24">
              <a:extLst>
                <a:ext uri="{FF2B5EF4-FFF2-40B4-BE49-F238E27FC236}">
                  <a16:creationId xmlns:a16="http://schemas.microsoft.com/office/drawing/2014/main" id="{158E0AA1-77BA-467D-B8D2-7D140BF09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1913"/>
              <a:ext cx="706" cy="29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52" name="Rectangle 25">
              <a:extLst>
                <a:ext uri="{FF2B5EF4-FFF2-40B4-BE49-F238E27FC236}">
                  <a16:creationId xmlns:a16="http://schemas.microsoft.com/office/drawing/2014/main" id="{514FAC82-D5CD-4E68-A2EE-240212846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913"/>
              <a:ext cx="711" cy="290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rgbClr val="000066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53" name="Rectangle 26">
              <a:extLst>
                <a:ext uri="{FF2B5EF4-FFF2-40B4-BE49-F238E27FC236}">
                  <a16:creationId xmlns:a16="http://schemas.microsoft.com/office/drawing/2014/main" id="{574A260C-11E2-4F15-AA71-DB19A818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9" y="1624"/>
              <a:ext cx="1559" cy="289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输    出</a:t>
              </a:r>
            </a:p>
          </p:txBody>
        </p:sp>
        <p:sp>
          <p:nvSpPr>
            <p:cNvPr id="77854" name="Rectangle 27">
              <a:extLst>
                <a:ext uri="{FF2B5EF4-FFF2-40B4-BE49-F238E27FC236}">
                  <a16:creationId xmlns:a16="http://schemas.microsoft.com/office/drawing/2014/main" id="{47807552-6E32-4FD4-B457-3B26E510E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624"/>
              <a:ext cx="1417" cy="289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/>
            <a:lstStyle>
              <a:lvl1pPr marL="469900" indent="-469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楷体_GB2312" pitchFamily="49" charset="-122"/>
                  <a:cs typeface="Times New Roman" panose="02020603050405020304" pitchFamily="18" charset="0"/>
                </a:rPr>
                <a:t>输    入</a:t>
              </a:r>
            </a:p>
          </p:txBody>
        </p:sp>
        <p:sp>
          <p:nvSpPr>
            <p:cNvPr id="77855" name="Line 28">
              <a:extLst>
                <a:ext uri="{FF2B5EF4-FFF2-40B4-BE49-F238E27FC236}">
                  <a16:creationId xmlns:a16="http://schemas.microsoft.com/office/drawing/2014/main" id="{795B7CD8-E0F9-4749-AEB4-FC3C85DFA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624"/>
              <a:ext cx="29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6" name="Line 29">
              <a:extLst>
                <a:ext uri="{FF2B5EF4-FFF2-40B4-BE49-F238E27FC236}">
                  <a16:creationId xmlns:a16="http://schemas.microsoft.com/office/drawing/2014/main" id="{9EBCD8DD-DBFA-4B0D-8074-D981A074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624"/>
              <a:ext cx="0" cy="192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7" name="Line 30">
              <a:extLst>
                <a:ext uri="{FF2B5EF4-FFF2-40B4-BE49-F238E27FC236}">
                  <a16:creationId xmlns:a16="http://schemas.microsoft.com/office/drawing/2014/main" id="{997C930E-A574-47B8-BB87-67D87CF21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624"/>
              <a:ext cx="0" cy="192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8" name="Line 31">
              <a:extLst>
                <a:ext uri="{FF2B5EF4-FFF2-40B4-BE49-F238E27FC236}">
                  <a16:creationId xmlns:a16="http://schemas.microsoft.com/office/drawing/2014/main" id="{1E028418-5B98-4D7B-833B-77B3DE1BA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552"/>
              <a:ext cx="29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9" name="Line 32">
              <a:extLst>
                <a:ext uri="{FF2B5EF4-FFF2-40B4-BE49-F238E27FC236}">
                  <a16:creationId xmlns:a16="http://schemas.microsoft.com/office/drawing/2014/main" id="{9747E783-3FC9-4267-AFFD-B144A976D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208"/>
              <a:ext cx="29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60" name="Line 33">
              <a:extLst>
                <a:ext uri="{FF2B5EF4-FFF2-40B4-BE49-F238E27FC236}">
                  <a16:creationId xmlns:a16="http://schemas.microsoft.com/office/drawing/2014/main" id="{76FBD6FA-3D1C-4040-B879-F738CF663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920"/>
              <a:ext cx="29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61" name="Line 34">
              <a:extLst>
                <a:ext uri="{FF2B5EF4-FFF2-40B4-BE49-F238E27FC236}">
                  <a16:creationId xmlns:a16="http://schemas.microsoft.com/office/drawing/2014/main" id="{DC37F2AB-B6F2-4658-855A-8E7DD1CE9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632"/>
              <a:ext cx="0" cy="192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3427" name="Rectangle 35">
            <a:extLst>
              <a:ext uri="{FF2B5EF4-FFF2-40B4-BE49-F238E27FC236}">
                <a16:creationId xmlns:a16="http://schemas.microsoft.com/office/drawing/2014/main" id="{910B684E-149A-4490-A00C-CC1777D18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2425700"/>
            <a:ext cx="4608513" cy="828675"/>
          </a:xfrm>
          <a:prstGeom prst="rect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43428" name="Rectangle 36">
            <a:extLst>
              <a:ext uri="{FF2B5EF4-FFF2-40B4-BE49-F238E27FC236}">
                <a16:creationId xmlns:a16="http://schemas.microsoft.com/office/drawing/2014/main" id="{23F2D711-B15A-4870-82AF-4AB980620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4581525"/>
            <a:ext cx="4478337" cy="457200"/>
          </a:xfrm>
          <a:prstGeom prst="rect">
            <a:avLst/>
          </a:prstGeom>
          <a:solidFill>
            <a:srgbClr val="FFFFCC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A&gt;B 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(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+ (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43429" name="Rectangle 37">
            <a:extLst>
              <a:ext uri="{FF2B5EF4-FFF2-40B4-BE49-F238E27FC236}">
                <a16:creationId xmlns:a16="http://schemas.microsoft.com/office/drawing/2014/main" id="{43E17DC5-5AB1-4C3F-8693-5DF8A29DA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5805488"/>
            <a:ext cx="2928938" cy="457200"/>
          </a:xfrm>
          <a:prstGeom prst="rect">
            <a:avLst/>
          </a:prstGeom>
          <a:solidFill>
            <a:srgbClr val="FFFFCC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A=B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=(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43430" name="Rectangle 38">
            <a:extLst>
              <a:ext uri="{FF2B5EF4-FFF2-40B4-BE49-F238E27FC236}">
                <a16:creationId xmlns:a16="http://schemas.microsoft.com/office/drawing/2014/main" id="{F4F9CF10-1FE5-4386-B248-FE96FC449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5229225"/>
            <a:ext cx="4443412" cy="457200"/>
          </a:xfrm>
          <a:prstGeom prst="rect">
            <a:avLst/>
          </a:prstGeom>
          <a:solidFill>
            <a:srgbClr val="FFFFCC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A&lt;B 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(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+ ( 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43431" name="Rectangle 39">
            <a:extLst>
              <a:ext uri="{FF2B5EF4-FFF2-40B4-BE49-F238E27FC236}">
                <a16:creationId xmlns:a16="http://schemas.microsoft.com/office/drawing/2014/main" id="{5FF62B3F-24B0-4BAB-B03B-7D0FECAA1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3355975"/>
            <a:ext cx="4608513" cy="1085850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4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4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4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4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4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427" grpId="0" animBg="1"/>
      <p:bldP spid="443428" grpId="0" animBg="1" autoUpdateAnimBg="0"/>
      <p:bldP spid="443429" grpId="0" animBg="1" autoUpdateAnimBg="0"/>
      <p:bldP spid="443430" grpId="0" animBg="1" autoUpdateAnimBg="0"/>
      <p:bldP spid="44343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547F2701-3A73-4209-8527-F507A05165F1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1916113"/>
            <a:ext cx="5689600" cy="4175125"/>
            <a:chOff x="1156" y="1207"/>
            <a:chExt cx="3765" cy="2630"/>
          </a:xfrm>
        </p:grpSpPr>
        <p:sp>
          <p:nvSpPr>
            <p:cNvPr id="78854" name="Rectangle 10">
              <a:extLst>
                <a:ext uri="{FF2B5EF4-FFF2-40B4-BE49-F238E27FC236}">
                  <a16:creationId xmlns:a16="http://schemas.microsoft.com/office/drawing/2014/main" id="{EBE1F49C-D46B-4FA4-A1AF-23BC57E3B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1207"/>
              <a:ext cx="21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99"/>
                  </a:solidFill>
                  <a:latin typeface="Arial" panose="020B0604020202020204" pitchFamily="34" charset="0"/>
                </a:rPr>
                <a:t>两位数值比较器逻辑图</a:t>
              </a:r>
            </a:p>
          </p:txBody>
        </p:sp>
        <p:grpSp>
          <p:nvGrpSpPr>
            <p:cNvPr id="78855" name="Group 15">
              <a:extLst>
                <a:ext uri="{FF2B5EF4-FFF2-40B4-BE49-F238E27FC236}">
                  <a16:creationId xmlns:a16="http://schemas.microsoft.com/office/drawing/2014/main" id="{657B1EF9-10ED-4F50-88C4-B10DC11497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" y="1525"/>
              <a:ext cx="3765" cy="2312"/>
              <a:chOff x="703" y="1117"/>
              <a:chExt cx="4264" cy="2857"/>
            </a:xfrm>
          </p:grpSpPr>
          <p:sp>
            <p:nvSpPr>
              <p:cNvPr id="78856" name="Rectangle 16">
                <a:extLst>
                  <a:ext uri="{FF2B5EF4-FFF2-40B4-BE49-F238E27FC236}">
                    <a16:creationId xmlns:a16="http://schemas.microsoft.com/office/drawing/2014/main" id="{E7FB95E1-8FE9-4323-AD9B-7E03DE708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1117"/>
                <a:ext cx="4264" cy="285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78857" name="Object 17">
                <a:extLst>
                  <a:ext uri="{FF2B5EF4-FFF2-40B4-BE49-F238E27FC236}">
                    <a16:creationId xmlns:a16="http://schemas.microsoft.com/office/drawing/2014/main" id="{6510CF70-4C8B-4058-BAB6-86BA50BFBE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" y="1117"/>
              <a:ext cx="3992" cy="2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872" name="图片" r:id="rId3" imgW="4760976" imgH="2846832" progId="Word.Picture.8">
                      <p:embed/>
                    </p:oleObj>
                  </mc:Choice>
                  <mc:Fallback>
                    <p:oleObj name="图片" r:id="rId3" imgW="4760976" imgH="2846832" progId="Word.Picture.8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8" y="1117"/>
                            <a:ext cx="3992" cy="281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8851" name="Rectangle 18">
            <a:extLst>
              <a:ext uri="{FF2B5EF4-FFF2-40B4-BE49-F238E27FC236}">
                <a16:creationId xmlns:a16="http://schemas.microsoft.com/office/drawing/2014/main" id="{0A5BE6EB-1FD8-4FF0-952F-20F43B973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76250"/>
            <a:ext cx="4478338" cy="457200"/>
          </a:xfrm>
          <a:prstGeom prst="rect">
            <a:avLst/>
          </a:prstGeom>
          <a:solidFill>
            <a:srgbClr val="FFFFCC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A&gt;B 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(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+ (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78852" name="Rectangle 19">
            <a:extLst>
              <a:ext uri="{FF2B5EF4-FFF2-40B4-BE49-F238E27FC236}">
                <a16:creationId xmlns:a16="http://schemas.microsoft.com/office/drawing/2014/main" id="{D8F10FDF-EB31-428D-97E2-9AEA9479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549275"/>
            <a:ext cx="2928937" cy="457200"/>
          </a:xfrm>
          <a:prstGeom prst="rect">
            <a:avLst/>
          </a:prstGeom>
          <a:solidFill>
            <a:srgbClr val="FFFFCC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A=B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=(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78853" name="Rectangle 20">
            <a:extLst>
              <a:ext uri="{FF2B5EF4-FFF2-40B4-BE49-F238E27FC236}">
                <a16:creationId xmlns:a16="http://schemas.microsoft.com/office/drawing/2014/main" id="{565AFDF3-28B4-4403-9FA2-1500230AB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1268413"/>
            <a:ext cx="4443413" cy="457200"/>
          </a:xfrm>
          <a:prstGeom prst="rect">
            <a:avLst/>
          </a:prstGeom>
          <a:solidFill>
            <a:srgbClr val="FFFFCC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A&lt;B 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(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+ ( 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>
            <a:extLst>
              <a:ext uri="{FF2B5EF4-FFF2-40B4-BE49-F238E27FC236}">
                <a16:creationId xmlns:a16="http://schemas.microsoft.com/office/drawing/2014/main" id="{AFF44A21-D3FC-4C68-A596-A5E3F8987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27038"/>
            <a:ext cx="31226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500">
                <a:solidFill>
                  <a:srgbClr val="000066"/>
                </a:solidFill>
                <a:latin typeface="Times New Roman" panose="02020603050405020304" pitchFamily="18" charset="0"/>
              </a:rPr>
              <a:t>3 </a:t>
            </a:r>
            <a:r>
              <a:rPr lang="zh-CN" altLang="en-US" sz="2500">
                <a:solidFill>
                  <a:srgbClr val="000066"/>
                </a:solidFill>
                <a:latin typeface="Times New Roman" panose="02020603050405020304" pitchFamily="18" charset="0"/>
              </a:rPr>
              <a:t>集成数值比较器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836E8465-1EDE-4676-9FC6-5650B22B2C4A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2427288"/>
            <a:ext cx="4037013" cy="2895600"/>
            <a:chOff x="385" y="1344"/>
            <a:chExt cx="2447" cy="2160"/>
          </a:xfrm>
        </p:grpSpPr>
        <p:sp>
          <p:nvSpPr>
            <p:cNvPr id="79883" name="AutoShape 6">
              <a:extLst>
                <a:ext uri="{FF2B5EF4-FFF2-40B4-BE49-F238E27FC236}">
                  <a16:creationId xmlns:a16="http://schemas.microsoft.com/office/drawing/2014/main" id="{28FCB2E7-5367-4499-BE64-982B0201B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480"/>
              <a:ext cx="2447" cy="2024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9884" name="Group 7">
              <a:extLst>
                <a:ext uri="{FF2B5EF4-FFF2-40B4-BE49-F238E27FC236}">
                  <a16:creationId xmlns:a16="http://schemas.microsoft.com/office/drawing/2014/main" id="{EC4504C5-FD7D-4183-BE4F-53591F371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" y="1344"/>
              <a:ext cx="2170" cy="2160"/>
              <a:chOff x="470" y="1423"/>
              <a:chExt cx="2146" cy="1799"/>
            </a:xfrm>
          </p:grpSpPr>
          <p:graphicFrame>
            <p:nvGraphicFramePr>
              <p:cNvPr id="79885" name="Object 8">
                <a:extLst>
                  <a:ext uri="{FF2B5EF4-FFF2-40B4-BE49-F238E27FC236}">
                    <a16:creationId xmlns:a16="http://schemas.microsoft.com/office/drawing/2014/main" id="{FF718AFE-43D5-4898-BCBE-890C53399F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0" y="1423"/>
              <a:ext cx="2146" cy="17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915" name="图片" r:id="rId3" imgW="2367398" imgH="1991597" progId="Word.Picture.8">
                      <p:embed/>
                    </p:oleObj>
                  </mc:Choice>
                  <mc:Fallback>
                    <p:oleObj name="图片" r:id="rId3" imgW="2367398" imgH="1991597" progId="Word.Picture.8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0" y="1423"/>
                            <a:ext cx="2146" cy="17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0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886" name="Text Box 9">
                <a:extLst>
                  <a:ext uri="{FF2B5EF4-FFF2-40B4-BE49-F238E27FC236}">
                    <a16:creationId xmlns:a16="http://schemas.microsoft.com/office/drawing/2014/main" id="{7BD3AD35-71BD-4F34-A837-6FE476F32B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4" y="2273"/>
                <a:ext cx="765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74LS85</a:t>
                </a:r>
              </a:p>
            </p:txBody>
          </p:sp>
        </p:grpSp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045D7162-F044-4609-A915-6FC890DA0B76}"/>
              </a:ext>
            </a:extLst>
          </p:cNvPr>
          <p:cNvGrpSpPr>
            <a:grpSpLocks/>
          </p:cNvGrpSpPr>
          <p:nvPr/>
        </p:nvGrpSpPr>
        <p:grpSpPr bwMode="auto">
          <a:xfrm>
            <a:off x="6888163" y="2420938"/>
            <a:ext cx="2895600" cy="3124200"/>
            <a:chOff x="3419" y="1480"/>
            <a:chExt cx="1417" cy="1757"/>
          </a:xfrm>
        </p:grpSpPr>
        <p:sp>
          <p:nvSpPr>
            <p:cNvPr id="79881" name="AutoShape 11">
              <a:extLst>
                <a:ext uri="{FF2B5EF4-FFF2-40B4-BE49-F238E27FC236}">
                  <a16:creationId xmlns:a16="http://schemas.microsoft.com/office/drawing/2014/main" id="{9347E84A-815E-4122-BA68-C0FFF410E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" y="1480"/>
              <a:ext cx="1417" cy="1757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aphicFrame>
          <p:nvGraphicFramePr>
            <p:cNvPr id="79882" name="Object 12">
              <a:extLst>
                <a:ext uri="{FF2B5EF4-FFF2-40B4-BE49-F238E27FC236}">
                  <a16:creationId xmlns:a16="http://schemas.microsoft.com/office/drawing/2014/main" id="{82AAE42C-DDD1-4EBD-ADB3-C3DF3D5355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04" y="1598"/>
            <a:ext cx="1300" cy="14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16" name="图片" r:id="rId5" imgW="1591056" imgH="1944624" progId="Word.Picture.8">
                    <p:embed/>
                  </p:oleObj>
                </mc:Choice>
                <mc:Fallback>
                  <p:oleObj name="图片" r:id="rId5" imgW="1591056" imgH="1944624" progId="Word.Picture.8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10631"/>
                        <a:stretch>
                          <a:fillRect/>
                        </a:stretch>
                      </p:blipFill>
                      <p:spPr bwMode="auto">
                        <a:xfrm>
                          <a:off x="3504" y="1598"/>
                          <a:ext cx="1300" cy="14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5453" name="Rectangle 13">
            <a:extLst>
              <a:ext uri="{FF2B5EF4-FFF2-40B4-BE49-F238E27FC236}">
                <a16:creationId xmlns:a16="http://schemas.microsoft.com/office/drawing/2014/main" id="{77093DB3-BA7D-4B25-BB38-C210AB4CF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025" y="1168400"/>
            <a:ext cx="5248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(1. ) </a:t>
            </a:r>
            <a:r>
              <a:rPr kumimoji="1"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集成数值比较器</a:t>
            </a:r>
            <a:r>
              <a:rPr kumimoji="1"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74LS85</a:t>
            </a:r>
            <a:r>
              <a:rPr kumimoji="1"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的功能</a:t>
            </a:r>
          </a:p>
        </p:txBody>
      </p:sp>
      <p:sp>
        <p:nvSpPr>
          <p:cNvPr id="445454" name="Rectangle 14">
            <a:extLst>
              <a:ext uri="{FF2B5EF4-FFF2-40B4-BE49-F238E27FC236}">
                <a16:creationId xmlns:a16="http://schemas.microsoft.com/office/drawing/2014/main" id="{04EEB5BF-07BE-4419-AAC3-16FEFA3B7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5445125"/>
            <a:ext cx="2392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74LS85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的引脚图</a:t>
            </a:r>
          </a:p>
        </p:txBody>
      </p:sp>
      <p:sp>
        <p:nvSpPr>
          <p:cNvPr id="445455" name="Rectangle 15">
            <a:extLst>
              <a:ext uri="{FF2B5EF4-FFF2-40B4-BE49-F238E27FC236}">
                <a16:creationId xmlns:a16="http://schemas.microsoft.com/office/drawing/2014/main" id="{5F483E91-118A-4CA0-B8AC-99B2D021F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025" y="1711325"/>
            <a:ext cx="979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74LS85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是四位数值比较器 ，其工作原理和两位数值比较器相同。 </a:t>
            </a:r>
          </a:p>
        </p:txBody>
      </p:sp>
      <p:sp>
        <p:nvSpPr>
          <p:cNvPr id="445456" name="Rectangle 16">
            <a:extLst>
              <a:ext uri="{FF2B5EF4-FFF2-40B4-BE49-F238E27FC236}">
                <a16:creationId xmlns:a16="http://schemas.microsoft.com/office/drawing/2014/main" id="{FDB883F1-9261-4A1A-8ADC-D32DAF97F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5" y="5476875"/>
            <a:ext cx="269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74LS85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的示意框图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45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45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45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45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53" grpId="0"/>
      <p:bldP spid="445454" grpId="0"/>
      <p:bldP spid="445455" grpId="0"/>
      <p:bldP spid="44545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633" name="Group 169">
            <a:extLst>
              <a:ext uri="{FF2B5EF4-FFF2-40B4-BE49-F238E27FC236}">
                <a16:creationId xmlns:a16="http://schemas.microsoft.com/office/drawing/2014/main" id="{F757129C-0E36-4BD4-92C9-6F11B62AA523}"/>
              </a:ext>
            </a:extLst>
          </p:cNvPr>
          <p:cNvGraphicFramePr>
            <a:graphicFrameLocks noGrp="1"/>
          </p:cNvGraphicFramePr>
          <p:nvPr/>
        </p:nvGraphicFramePr>
        <p:xfrm>
          <a:off x="1703388" y="460375"/>
          <a:ext cx="8640762" cy="6292854"/>
        </p:xfrm>
        <a:graphic>
          <a:graphicData uri="http://schemas.openxmlformats.org/drawingml/2006/table">
            <a:tbl>
              <a:tblPr/>
              <a:tblGrid>
                <a:gridCol w="108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2849">
                <a:tc gridSpan="7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                        入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      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004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A&gt;B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A&lt;B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A=B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A&gt;B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A&lt;B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A=B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623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2217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46615" name="Rectangle 151">
            <a:extLst>
              <a:ext uri="{FF2B5EF4-FFF2-40B4-BE49-F238E27FC236}">
                <a16:creationId xmlns:a16="http://schemas.microsoft.com/office/drawing/2014/main" id="{F30091FB-E204-43DB-B0F9-C89469F6A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4076700"/>
            <a:ext cx="8534400" cy="755650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46616" name="Rectangle 152">
            <a:extLst>
              <a:ext uri="{FF2B5EF4-FFF2-40B4-BE49-F238E27FC236}">
                <a16:creationId xmlns:a16="http://schemas.microsoft.com/office/drawing/2014/main" id="{D8F5B9A1-F1BA-4FF3-9CFA-6DAC0260E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4868863"/>
            <a:ext cx="8534400" cy="1081087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GB" altLang="zh-CN" sz="1800" b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46617" name="Rectangle 153">
            <a:extLst>
              <a:ext uri="{FF2B5EF4-FFF2-40B4-BE49-F238E27FC236}">
                <a16:creationId xmlns:a16="http://schemas.microsoft.com/office/drawing/2014/main" id="{80A302E4-B507-4006-9337-75D48676D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3222625"/>
            <a:ext cx="8532813" cy="781050"/>
          </a:xfrm>
          <a:prstGeom prst="rect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446618" name="Rectangle 154">
            <a:extLst>
              <a:ext uri="{FF2B5EF4-FFF2-40B4-BE49-F238E27FC236}">
                <a16:creationId xmlns:a16="http://schemas.microsoft.com/office/drawing/2014/main" id="{2A9F4F8B-B0B0-4BF5-A373-688D1B13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2455863"/>
            <a:ext cx="8534400" cy="720725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1049" name="Line 155">
            <a:extLst>
              <a:ext uri="{FF2B5EF4-FFF2-40B4-BE49-F238E27FC236}">
                <a16:creationId xmlns:a16="http://schemas.microsoft.com/office/drawing/2014/main" id="{992E1783-5EBB-496F-B4EA-658C146F64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56588" y="549275"/>
            <a:ext cx="28575" cy="6129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050" name="Line 156">
            <a:extLst>
              <a:ext uri="{FF2B5EF4-FFF2-40B4-BE49-F238E27FC236}">
                <a16:creationId xmlns:a16="http://schemas.microsoft.com/office/drawing/2014/main" id="{D2FA1659-C1BD-4C3D-B563-DBB22A7CC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908050"/>
            <a:ext cx="86407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051" name="Line 157">
            <a:extLst>
              <a:ext uri="{FF2B5EF4-FFF2-40B4-BE49-F238E27FC236}">
                <a16:creationId xmlns:a16="http://schemas.microsoft.com/office/drawing/2014/main" id="{2AB99B0C-7BA2-4E5D-8CA0-28E77FEBB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1466850"/>
            <a:ext cx="8640762" cy="17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6622" name="Rectangle 158">
            <a:extLst>
              <a:ext uri="{FF2B5EF4-FFF2-40B4-BE49-F238E27FC236}">
                <a16:creationId xmlns:a16="http://schemas.microsoft.com/office/drawing/2014/main" id="{28F348AF-9B80-4CAC-B027-520A503F0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1627188"/>
            <a:ext cx="8532813" cy="7651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1053" name="Rectangle 159">
            <a:extLst>
              <a:ext uri="{FF2B5EF4-FFF2-40B4-BE49-F238E27FC236}">
                <a16:creationId xmlns:a16="http://schemas.microsoft.com/office/drawing/2014/main" id="{0933A9DB-BD71-47E9-89D3-4BDB87F8A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0"/>
            <a:ext cx="518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</a:rPr>
              <a:t>4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位数值比较器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74LS85</a:t>
            </a: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的功能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表</a:t>
            </a:r>
          </a:p>
        </p:txBody>
      </p:sp>
      <p:sp>
        <p:nvSpPr>
          <p:cNvPr id="81054" name="Rectangle 171" descr="浅色横线">
            <a:extLst>
              <a:ext uri="{FF2B5EF4-FFF2-40B4-BE49-F238E27FC236}">
                <a16:creationId xmlns:a16="http://schemas.microsoft.com/office/drawing/2014/main" id="{B1336E91-9999-43CC-A6F6-174EB4E2A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021388"/>
            <a:ext cx="9144000" cy="8366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4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4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4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4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4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615" grpId="0" animBg="1"/>
      <p:bldP spid="446616" grpId="0" animBg="1"/>
      <p:bldP spid="446617" grpId="0" animBg="1"/>
      <p:bldP spid="446618" grpId="0" animBg="1"/>
      <p:bldP spid="44662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7" name="Rectangle 5">
            <a:extLst>
              <a:ext uri="{FF2B5EF4-FFF2-40B4-BE49-F238E27FC236}">
                <a16:creationId xmlns:a16="http://schemas.microsoft.com/office/drawing/2014/main" id="{3F12FBC0-7617-4A5D-BCE9-35B6324C1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5" y="1236663"/>
            <a:ext cx="7446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用两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片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74LS85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组成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位数值比较器（串联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扩展方式）。</a:t>
            </a:r>
          </a:p>
        </p:txBody>
      </p:sp>
      <p:sp>
        <p:nvSpPr>
          <p:cNvPr id="81923" name="Rectangle 27">
            <a:extLst>
              <a:ext uri="{FF2B5EF4-FFF2-40B4-BE49-F238E27FC236}">
                <a16:creationId xmlns:a16="http://schemas.microsoft.com/office/drawing/2014/main" id="{DFC4E7D5-B097-4AA9-AA9B-7DFF053CF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938" y="414338"/>
            <a:ext cx="5187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>
                <a:solidFill>
                  <a:srgbClr val="000099"/>
                </a:solidFill>
                <a:latin typeface="楷体_GB2312" pitchFamily="49" charset="-122"/>
              </a:rPr>
              <a:t>2.  </a:t>
            </a:r>
            <a:r>
              <a:rPr kumimoji="1" lang="zh-CN" altLang="en-US" sz="2800">
                <a:solidFill>
                  <a:srgbClr val="000099"/>
                </a:solidFill>
                <a:latin typeface="楷体_GB2312" pitchFamily="49" charset="-122"/>
              </a:rPr>
              <a:t>集成数值比较器的位数扩展</a:t>
            </a:r>
          </a:p>
        </p:txBody>
      </p:sp>
      <p:sp>
        <p:nvSpPr>
          <p:cNvPr id="448540" name="Rectangle 28">
            <a:extLst>
              <a:ext uri="{FF2B5EF4-FFF2-40B4-BE49-F238E27FC236}">
                <a16:creationId xmlns:a16="http://schemas.microsoft.com/office/drawing/2014/main" id="{20CB40B8-DA9C-4B3B-96FA-1A00CD5C4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238" y="1776413"/>
            <a:ext cx="7572375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输入</a:t>
            </a:r>
            <a:r>
              <a:rPr kumimoji="1"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   A=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7 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6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 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0          </a:t>
            </a:r>
            <a:r>
              <a:rPr kumimoji="1"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B=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7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6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 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</a:p>
        </p:txBody>
      </p:sp>
      <p:grpSp>
        <p:nvGrpSpPr>
          <p:cNvPr id="2" name="Group 29">
            <a:extLst>
              <a:ext uri="{FF2B5EF4-FFF2-40B4-BE49-F238E27FC236}">
                <a16:creationId xmlns:a16="http://schemas.microsoft.com/office/drawing/2014/main" id="{D15DE263-7650-4A3C-8230-90631BABB9B2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2455863"/>
            <a:ext cx="4108450" cy="515937"/>
            <a:chOff x="680" y="1131"/>
            <a:chExt cx="2856" cy="951"/>
          </a:xfrm>
        </p:grpSpPr>
        <p:sp>
          <p:nvSpPr>
            <p:cNvPr id="81956" name="Text Box 30">
              <a:extLst>
                <a:ext uri="{FF2B5EF4-FFF2-40B4-BE49-F238E27FC236}">
                  <a16:creationId xmlns:a16="http://schemas.microsoft.com/office/drawing/2014/main" id="{AE307CB6-8CBD-4951-A1CF-E9D352D7B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" y="1169"/>
              <a:ext cx="578" cy="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Arial" panose="020B0604020202020204" pitchFamily="34" charset="0"/>
                </a:rPr>
                <a:t>输出</a:t>
              </a:r>
              <a:r>
                <a:rPr lang="en-US" altLang="zh-CN" sz="2400">
                  <a:solidFill>
                    <a:srgbClr val="000066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:</a:t>
              </a:r>
            </a:p>
          </p:txBody>
        </p:sp>
        <p:grpSp>
          <p:nvGrpSpPr>
            <p:cNvPr id="81957" name="Group 31">
              <a:extLst>
                <a:ext uri="{FF2B5EF4-FFF2-40B4-BE49-F238E27FC236}">
                  <a16:creationId xmlns:a16="http://schemas.microsoft.com/office/drawing/2014/main" id="{5BE26A69-433A-4C9F-95E4-1A72EA360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2" y="1131"/>
              <a:ext cx="1944" cy="951"/>
              <a:chOff x="1592" y="1131"/>
              <a:chExt cx="1944" cy="951"/>
            </a:xfrm>
          </p:grpSpPr>
          <p:grpSp>
            <p:nvGrpSpPr>
              <p:cNvPr id="81958" name="Group 32">
                <a:extLst>
                  <a:ext uri="{FF2B5EF4-FFF2-40B4-BE49-F238E27FC236}">
                    <a16:creationId xmlns:a16="http://schemas.microsoft.com/office/drawing/2014/main" id="{488E1645-6D17-4A04-835F-81BD2A5E01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2" y="1131"/>
                <a:ext cx="561" cy="874"/>
                <a:chOff x="655" y="1739"/>
                <a:chExt cx="513" cy="874"/>
              </a:xfrm>
            </p:grpSpPr>
            <p:grpSp>
              <p:nvGrpSpPr>
                <p:cNvPr id="81973" name="Group 33">
                  <a:extLst>
                    <a:ext uri="{FF2B5EF4-FFF2-40B4-BE49-F238E27FC236}">
                      <a16:creationId xmlns:a16="http://schemas.microsoft.com/office/drawing/2014/main" id="{8CA1F683-66A6-400C-B6C8-5C0FDBF921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5" y="1739"/>
                  <a:ext cx="446" cy="681"/>
                  <a:chOff x="655" y="1739"/>
                  <a:chExt cx="446" cy="681"/>
                </a:xfrm>
              </p:grpSpPr>
              <p:sp>
                <p:nvSpPr>
                  <p:cNvPr id="81975" name="Rectangle 34">
                    <a:extLst>
                      <a:ext uri="{FF2B5EF4-FFF2-40B4-BE49-F238E27FC236}">
                        <a16:creationId xmlns:a16="http://schemas.microsoft.com/office/drawing/2014/main" id="{7A28181B-926E-494F-99A1-862A9B43DF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5" y="1739"/>
                    <a:ext cx="130" cy="6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2400" i="1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F</a:t>
                    </a:r>
                    <a:endParaRPr lang="en-US" altLang="zh-CN" sz="24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76" name="Rectangle 35">
                    <a:extLst>
                      <a:ext uri="{FF2B5EF4-FFF2-40B4-BE49-F238E27FC236}">
                        <a16:creationId xmlns:a16="http://schemas.microsoft.com/office/drawing/2014/main" id="{EB22E26F-B5E3-4ED9-8338-409367FBFE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4" y="1888"/>
                    <a:ext cx="97" cy="5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i="1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B</a:t>
                    </a:r>
                    <a:endParaRPr lang="en-US" altLang="zh-CN" sz="18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77" name="Rectangle 36">
                    <a:extLst>
                      <a:ext uri="{FF2B5EF4-FFF2-40B4-BE49-F238E27FC236}">
                        <a16:creationId xmlns:a16="http://schemas.microsoft.com/office/drawing/2014/main" id="{16AA15A6-868C-4B81-910D-679DECC353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6" y="1886"/>
                    <a:ext cx="97" cy="5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i="1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A</a:t>
                    </a:r>
                    <a:endParaRPr lang="en-US" altLang="zh-CN" sz="18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78" name="Rectangle 37">
                    <a:extLst>
                      <a:ext uri="{FF2B5EF4-FFF2-40B4-BE49-F238E27FC236}">
                        <a16:creationId xmlns:a16="http://schemas.microsoft.com/office/drawing/2014/main" id="{B8C8E263-75A3-42FA-8A75-6402E32828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2" y="1871"/>
                    <a:ext cx="80" cy="5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>
                        <a:solidFill>
                          <a:srgbClr val="000066"/>
                        </a:solidFill>
                        <a:latin typeface="Symbol" panose="05050102010706020507" pitchFamily="18" charset="2"/>
                        <a:ea typeface="宋体" panose="02010600030101010101" pitchFamily="2" charset="-122"/>
                      </a:rPr>
                      <a:t>&gt;</a:t>
                    </a:r>
                    <a:endParaRPr lang="en-US" altLang="zh-CN" sz="18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81974" name="Rectangle 38">
                  <a:extLst>
                    <a:ext uri="{FF2B5EF4-FFF2-40B4-BE49-F238E27FC236}">
                      <a16:creationId xmlns:a16="http://schemas.microsoft.com/office/drawing/2014/main" id="{439B636B-8C13-42C9-87FE-9939E6F33C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1" y="1762"/>
                  <a:ext cx="117" cy="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 type="none" w="lg" len="lg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8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GB" altLang="zh-CN" sz="2400">
                    <a:solidFill>
                      <a:srgbClr val="000066"/>
                    </a:solidFill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81959" name="Group 39">
                <a:extLst>
                  <a:ext uri="{FF2B5EF4-FFF2-40B4-BE49-F238E27FC236}">
                    <a16:creationId xmlns:a16="http://schemas.microsoft.com/office/drawing/2014/main" id="{0FA31E11-8613-45D6-B054-F21B5BFE7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90" y="1168"/>
                <a:ext cx="595" cy="883"/>
                <a:chOff x="624" y="2160"/>
                <a:chExt cx="543" cy="883"/>
              </a:xfrm>
            </p:grpSpPr>
            <p:grpSp>
              <p:nvGrpSpPr>
                <p:cNvPr id="81967" name="Group 40">
                  <a:extLst>
                    <a:ext uri="{FF2B5EF4-FFF2-40B4-BE49-F238E27FC236}">
                      <a16:creationId xmlns:a16="http://schemas.microsoft.com/office/drawing/2014/main" id="{3EEB440D-AA45-4244-BFD0-4C9AE0F5C7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4" y="2160"/>
                  <a:ext cx="446" cy="681"/>
                  <a:chOff x="1296" y="1728"/>
                  <a:chExt cx="446" cy="681"/>
                </a:xfrm>
              </p:grpSpPr>
              <p:sp>
                <p:nvSpPr>
                  <p:cNvPr id="81969" name="Rectangle 41">
                    <a:extLst>
                      <a:ext uri="{FF2B5EF4-FFF2-40B4-BE49-F238E27FC236}">
                        <a16:creationId xmlns:a16="http://schemas.microsoft.com/office/drawing/2014/main" id="{6B7262DA-63D3-48F2-95A9-C02BD2010C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1728"/>
                    <a:ext cx="130" cy="6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2400" i="1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F</a:t>
                    </a:r>
                    <a:endParaRPr lang="en-US" altLang="zh-CN" sz="24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70" name="Rectangle 42">
                    <a:extLst>
                      <a:ext uri="{FF2B5EF4-FFF2-40B4-BE49-F238E27FC236}">
                        <a16:creationId xmlns:a16="http://schemas.microsoft.com/office/drawing/2014/main" id="{09B576C1-BA9B-47B4-A79F-23067A122E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45" y="1875"/>
                    <a:ext cx="97" cy="5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i="1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B</a:t>
                    </a:r>
                    <a:endParaRPr lang="en-US" altLang="zh-CN" sz="18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71" name="Rectangle 43">
                    <a:extLst>
                      <a:ext uri="{FF2B5EF4-FFF2-40B4-BE49-F238E27FC236}">
                        <a16:creationId xmlns:a16="http://schemas.microsoft.com/office/drawing/2014/main" id="{3189D537-A1DD-412C-B021-59F48A4C16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57" y="1875"/>
                    <a:ext cx="97" cy="5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i="1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A</a:t>
                    </a:r>
                    <a:endParaRPr lang="en-US" altLang="zh-CN" sz="18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72" name="Rectangle 44">
                    <a:extLst>
                      <a:ext uri="{FF2B5EF4-FFF2-40B4-BE49-F238E27FC236}">
                        <a16:creationId xmlns:a16="http://schemas.microsoft.com/office/drawing/2014/main" id="{3CAB3A7A-9D08-48C6-8F38-6F945737BC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53" y="1860"/>
                    <a:ext cx="80" cy="5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>
                        <a:solidFill>
                          <a:srgbClr val="000066"/>
                        </a:solidFill>
                        <a:latin typeface="Symbol" panose="05050102010706020507" pitchFamily="18" charset="2"/>
                        <a:ea typeface="宋体" panose="02010600030101010101" pitchFamily="2" charset="-122"/>
                      </a:rPr>
                      <a:t>&lt;</a:t>
                    </a:r>
                    <a:endParaRPr lang="en-US" altLang="zh-CN" sz="18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81968" name="Rectangle 45">
                  <a:extLst>
                    <a:ext uri="{FF2B5EF4-FFF2-40B4-BE49-F238E27FC236}">
                      <a16:creationId xmlns:a16="http://schemas.microsoft.com/office/drawing/2014/main" id="{8C12102F-554A-40D1-81FD-4793448B6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0" y="2198"/>
                  <a:ext cx="117" cy="8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 type="none" w="lg" len="lg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8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GB" altLang="zh-CN" sz="2400">
                    <a:solidFill>
                      <a:srgbClr val="000066"/>
                    </a:solidFill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81960" name="Group 46">
                <a:extLst>
                  <a:ext uri="{FF2B5EF4-FFF2-40B4-BE49-F238E27FC236}">
                    <a16:creationId xmlns:a16="http://schemas.microsoft.com/office/drawing/2014/main" id="{733AE98A-DF50-4B92-96CF-312A3441D0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2" y="1168"/>
                <a:ext cx="594" cy="914"/>
                <a:chOff x="624" y="2511"/>
                <a:chExt cx="543" cy="914"/>
              </a:xfrm>
            </p:grpSpPr>
            <p:grpSp>
              <p:nvGrpSpPr>
                <p:cNvPr id="81961" name="Group 47">
                  <a:extLst>
                    <a:ext uri="{FF2B5EF4-FFF2-40B4-BE49-F238E27FC236}">
                      <a16:creationId xmlns:a16="http://schemas.microsoft.com/office/drawing/2014/main" id="{E15530A1-DB7D-45E7-8C5B-30028D17ED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4" y="2511"/>
                  <a:ext cx="448" cy="681"/>
                  <a:chOff x="1920" y="1680"/>
                  <a:chExt cx="448" cy="681"/>
                </a:xfrm>
              </p:grpSpPr>
              <p:sp>
                <p:nvSpPr>
                  <p:cNvPr id="81963" name="Rectangle 48">
                    <a:extLst>
                      <a:ext uri="{FF2B5EF4-FFF2-40B4-BE49-F238E27FC236}">
                        <a16:creationId xmlns:a16="http://schemas.microsoft.com/office/drawing/2014/main" id="{2C12EB9D-3C4A-4CE3-AEDE-D003DA8366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1680"/>
                    <a:ext cx="161" cy="6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2400" i="1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F</a:t>
                    </a:r>
                    <a:endParaRPr lang="en-US" altLang="zh-CN" sz="24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64" name="Rectangle 49">
                    <a:extLst>
                      <a:ext uri="{FF2B5EF4-FFF2-40B4-BE49-F238E27FC236}">
                        <a16:creationId xmlns:a16="http://schemas.microsoft.com/office/drawing/2014/main" id="{76226A8C-E426-4442-8789-89EC1E3080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1" y="1829"/>
                    <a:ext cx="97" cy="5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i="1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B</a:t>
                    </a:r>
                    <a:endParaRPr lang="en-US" altLang="zh-CN" sz="18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65" name="Rectangle 50">
                    <a:extLst>
                      <a:ext uri="{FF2B5EF4-FFF2-40B4-BE49-F238E27FC236}">
                        <a16:creationId xmlns:a16="http://schemas.microsoft.com/office/drawing/2014/main" id="{2D80FAD1-C894-4331-8484-AC0AF77034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1" y="1827"/>
                    <a:ext cx="97" cy="5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i="1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A</a:t>
                    </a:r>
                    <a:endParaRPr lang="en-US" altLang="zh-CN" sz="18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66" name="Rectangle 51">
                    <a:extLst>
                      <a:ext uri="{FF2B5EF4-FFF2-40B4-BE49-F238E27FC236}">
                        <a16:creationId xmlns:a16="http://schemas.microsoft.com/office/drawing/2014/main" id="{AB57BE1D-DB37-4843-BBD7-20E3896826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79" y="1812"/>
                    <a:ext cx="80" cy="5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>
                        <a:solidFill>
                          <a:srgbClr val="000066"/>
                        </a:solidFill>
                        <a:latin typeface="Symbol" panose="05050102010706020507" pitchFamily="18" charset="2"/>
                        <a:ea typeface="宋体" panose="02010600030101010101" pitchFamily="2" charset="-122"/>
                      </a:rPr>
                      <a:t>=</a:t>
                    </a:r>
                    <a:endParaRPr lang="en-US" altLang="zh-CN" sz="1800" b="0">
                      <a:solidFill>
                        <a:srgbClr val="000066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81962" name="Rectangle 52">
                  <a:extLst>
                    <a:ext uri="{FF2B5EF4-FFF2-40B4-BE49-F238E27FC236}">
                      <a16:creationId xmlns:a16="http://schemas.microsoft.com/office/drawing/2014/main" id="{585A58F7-0726-4F66-A230-F761D98E37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0" y="2581"/>
                  <a:ext cx="117" cy="8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 type="none" w="lg" len="lg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8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GB" altLang="zh-CN" sz="2400">
                    <a:solidFill>
                      <a:srgbClr val="000066"/>
                    </a:solidFill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grpSp>
        <p:nvGrpSpPr>
          <p:cNvPr id="10" name="Group 59">
            <a:extLst>
              <a:ext uri="{FF2B5EF4-FFF2-40B4-BE49-F238E27FC236}">
                <a16:creationId xmlns:a16="http://schemas.microsoft.com/office/drawing/2014/main" id="{155EBCBE-BE8E-464D-8E21-7AEE89EA1A96}"/>
              </a:ext>
            </a:extLst>
          </p:cNvPr>
          <p:cNvGrpSpPr>
            <a:grpSpLocks/>
          </p:cNvGrpSpPr>
          <p:nvPr/>
        </p:nvGrpSpPr>
        <p:grpSpPr bwMode="auto">
          <a:xfrm>
            <a:off x="2455863" y="3087688"/>
            <a:ext cx="6411912" cy="3582987"/>
            <a:chOff x="588" y="1979"/>
            <a:chExt cx="4039" cy="2257"/>
          </a:xfrm>
        </p:grpSpPr>
        <p:sp>
          <p:nvSpPr>
            <p:cNvPr id="81928" name="AutoShape 4">
              <a:extLst>
                <a:ext uri="{FF2B5EF4-FFF2-40B4-BE49-F238E27FC236}">
                  <a16:creationId xmlns:a16="http://schemas.microsoft.com/office/drawing/2014/main" id="{B25B6930-0520-4646-8C51-FE8C2DAB9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" y="2782"/>
              <a:ext cx="304" cy="650"/>
            </a:xfrm>
            <a:prstGeom prst="roundRect">
              <a:avLst>
                <a:gd name="adj" fmla="val 16667"/>
              </a:avLst>
            </a:prstGeom>
            <a:solidFill>
              <a:srgbClr val="00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1929" name="Text Box 6">
              <a:extLst>
                <a:ext uri="{FF2B5EF4-FFF2-40B4-BE49-F238E27FC236}">
                  <a16:creationId xmlns:a16="http://schemas.microsoft.com/office/drawing/2014/main" id="{6399A278-D82B-4EEF-BE9E-01F082FF9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956"/>
              <a:ext cx="595" cy="231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高位片</a:t>
              </a:r>
            </a:p>
          </p:txBody>
        </p:sp>
        <p:grpSp>
          <p:nvGrpSpPr>
            <p:cNvPr id="81930" name="Group 7">
              <a:extLst>
                <a:ext uri="{FF2B5EF4-FFF2-40B4-BE49-F238E27FC236}">
                  <a16:creationId xmlns:a16="http://schemas.microsoft.com/office/drawing/2014/main" id="{038CFF89-05DE-4972-B92D-9531163AA3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9" y="2822"/>
              <a:ext cx="764" cy="775"/>
              <a:chOff x="9541" y="12714"/>
              <a:chExt cx="1558" cy="1511"/>
            </a:xfrm>
          </p:grpSpPr>
          <p:grpSp>
            <p:nvGrpSpPr>
              <p:cNvPr id="81950" name="Group 8">
                <a:extLst>
                  <a:ext uri="{FF2B5EF4-FFF2-40B4-BE49-F238E27FC236}">
                    <a16:creationId xmlns:a16="http://schemas.microsoft.com/office/drawing/2014/main" id="{1D3D9041-036D-4C1D-B19B-EF34680C27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10451" y="12714"/>
                <a:ext cx="648" cy="69"/>
                <a:chOff x="8475" y="10188"/>
                <a:chExt cx="540" cy="57"/>
              </a:xfrm>
            </p:grpSpPr>
            <p:sp>
              <p:nvSpPr>
                <p:cNvPr id="81954" name="AutoShape 9">
                  <a:extLst>
                    <a:ext uri="{FF2B5EF4-FFF2-40B4-BE49-F238E27FC236}">
                      <a16:creationId xmlns:a16="http://schemas.microsoft.com/office/drawing/2014/main" id="{4603FD52-3024-4E2C-AA48-D413CAA86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8873" y="10103"/>
                  <a:ext cx="57" cy="227"/>
                </a:xfrm>
                <a:prstGeom prst="flowChartMerge">
                  <a:avLst/>
                </a:prstGeom>
                <a:solidFill>
                  <a:srgbClr val="000000"/>
                </a:solidFill>
                <a:ln w="38100">
                  <a:solidFill>
                    <a:srgbClr val="99CC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30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8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400" b="1">
                      <a:solidFill>
                        <a:schemeClr val="tx1"/>
                      </a:solidFill>
                      <a:latin typeface="Arial Narrow" panose="020B060602020203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1955" name="Line 10">
                  <a:extLst>
                    <a:ext uri="{FF2B5EF4-FFF2-40B4-BE49-F238E27FC236}">
                      <a16:creationId xmlns:a16="http://schemas.microsoft.com/office/drawing/2014/main" id="{5194167E-4D27-4259-8D59-77AACCC5C6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475" y="10215"/>
                  <a:ext cx="330" cy="0"/>
                </a:xfrm>
                <a:prstGeom prst="line">
                  <a:avLst/>
                </a:prstGeom>
                <a:noFill/>
                <a:ln w="38100">
                  <a:solidFill>
                    <a:srgbClr val="99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1951" name="Line 11">
                <a:extLst>
                  <a:ext uri="{FF2B5EF4-FFF2-40B4-BE49-F238E27FC236}">
                    <a16:creationId xmlns:a16="http://schemas.microsoft.com/office/drawing/2014/main" id="{61E0F4C0-3983-48E2-9053-62E499936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9710" y="13485"/>
                <a:ext cx="1476" cy="0"/>
              </a:xfrm>
              <a:prstGeom prst="line">
                <a:avLst/>
              </a:prstGeom>
              <a:noFill/>
              <a:ln w="38100">
                <a:solidFill>
                  <a:srgbClr val="99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52" name="Line 12">
                <a:extLst>
                  <a:ext uri="{FF2B5EF4-FFF2-40B4-BE49-F238E27FC236}">
                    <a16:creationId xmlns:a16="http://schemas.microsoft.com/office/drawing/2014/main" id="{40306A5C-FAAB-47C9-B0F1-3D485FD4B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45" y="14223"/>
                <a:ext cx="903" cy="0"/>
              </a:xfrm>
              <a:prstGeom prst="line">
                <a:avLst/>
              </a:prstGeom>
              <a:noFill/>
              <a:ln w="38100">
                <a:solidFill>
                  <a:srgbClr val="99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53" name="Line 13">
                <a:extLst>
                  <a:ext uri="{FF2B5EF4-FFF2-40B4-BE49-F238E27FC236}">
                    <a16:creationId xmlns:a16="http://schemas.microsoft.com/office/drawing/2014/main" id="{D775B23C-7031-42A7-A618-EF537BD24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9386" y="14070"/>
                <a:ext cx="310" cy="0"/>
              </a:xfrm>
              <a:prstGeom prst="line">
                <a:avLst/>
              </a:prstGeom>
              <a:noFill/>
              <a:ln w="38100">
                <a:solidFill>
                  <a:srgbClr val="99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1931" name="Group 14">
              <a:extLst>
                <a:ext uri="{FF2B5EF4-FFF2-40B4-BE49-F238E27FC236}">
                  <a16:creationId xmlns:a16="http://schemas.microsoft.com/office/drawing/2014/main" id="{DE359F5D-5004-4BAB-A28A-E6DB4E6510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" y="3049"/>
              <a:ext cx="1165" cy="685"/>
              <a:chOff x="6826" y="12941"/>
              <a:chExt cx="2417" cy="1356"/>
            </a:xfrm>
          </p:grpSpPr>
          <p:sp>
            <p:nvSpPr>
              <p:cNvPr id="81945" name="AutoShape 15">
                <a:extLst>
                  <a:ext uri="{FF2B5EF4-FFF2-40B4-BE49-F238E27FC236}">
                    <a16:creationId xmlns:a16="http://schemas.microsoft.com/office/drawing/2014/main" id="{ABD3902E-B16B-4B65-9032-0CACBDD31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9073" y="12838"/>
                <a:ext cx="68" cy="273"/>
              </a:xfrm>
              <a:prstGeom prst="flowChartMerge">
                <a:avLst/>
              </a:prstGeom>
              <a:solidFill>
                <a:srgbClr val="000000"/>
              </a:solidFill>
              <a:ln w="381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81946" name="Line 16">
                <a:extLst>
                  <a:ext uri="{FF2B5EF4-FFF2-40B4-BE49-F238E27FC236}">
                    <a16:creationId xmlns:a16="http://schemas.microsoft.com/office/drawing/2014/main" id="{6778BAFB-5C85-40D6-A8F6-7873AF2F6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072" y="13638"/>
                <a:ext cx="1318" cy="0"/>
              </a:xfrm>
              <a:prstGeom prst="line">
                <a:avLst/>
              </a:prstGeom>
              <a:noFill/>
              <a:ln w="3810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7" name="Line 17">
                <a:extLst>
                  <a:ext uri="{FF2B5EF4-FFF2-40B4-BE49-F238E27FC236}">
                    <a16:creationId xmlns:a16="http://schemas.microsoft.com/office/drawing/2014/main" id="{DFB31BEE-CED2-4FB5-99D3-D8C3B8E33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0" y="14295"/>
                <a:ext cx="1899" cy="0"/>
              </a:xfrm>
              <a:prstGeom prst="line">
                <a:avLst/>
              </a:prstGeom>
              <a:noFill/>
              <a:ln w="3810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8" name="Line 18">
                <a:extLst>
                  <a:ext uri="{FF2B5EF4-FFF2-40B4-BE49-F238E27FC236}">
                    <a16:creationId xmlns:a16="http://schemas.microsoft.com/office/drawing/2014/main" id="{5036C232-2F14-408C-896B-B42E3130B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6529" y="13998"/>
                <a:ext cx="593" cy="0"/>
              </a:xfrm>
              <a:prstGeom prst="line">
                <a:avLst/>
              </a:prstGeom>
              <a:noFill/>
              <a:ln w="3810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9" name="Line 19">
                <a:extLst>
                  <a:ext uri="{FF2B5EF4-FFF2-40B4-BE49-F238E27FC236}">
                    <a16:creationId xmlns:a16="http://schemas.microsoft.com/office/drawing/2014/main" id="{E79BB957-E529-4F35-B70A-B3AD65189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8731" y="12979"/>
                <a:ext cx="250" cy="0"/>
              </a:xfrm>
              <a:prstGeom prst="line">
                <a:avLst/>
              </a:prstGeom>
              <a:noFill/>
              <a:ln w="3810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1932" name="Group 20">
              <a:extLst>
                <a:ext uri="{FF2B5EF4-FFF2-40B4-BE49-F238E27FC236}">
                  <a16:creationId xmlns:a16="http://schemas.microsoft.com/office/drawing/2014/main" id="{9DB8A8ED-3A77-4CAE-84B0-33A85656E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5" y="3276"/>
              <a:ext cx="1559" cy="580"/>
              <a:chOff x="11503" y="13009"/>
              <a:chExt cx="3227" cy="1169"/>
            </a:xfrm>
          </p:grpSpPr>
          <p:sp>
            <p:nvSpPr>
              <p:cNvPr id="81940" name="AutoShape 21">
                <a:extLst>
                  <a:ext uri="{FF2B5EF4-FFF2-40B4-BE49-F238E27FC236}">
                    <a16:creationId xmlns:a16="http://schemas.microsoft.com/office/drawing/2014/main" id="{5D26EF18-D49B-4CC3-BEE5-71AE73825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14560" y="12906"/>
                <a:ext cx="68" cy="273"/>
              </a:xfrm>
              <a:prstGeom prst="flowChartMerge">
                <a:avLst/>
              </a:prstGeom>
              <a:solidFill>
                <a:srgbClr val="000000"/>
              </a:solidFill>
              <a:ln w="3810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81941" name="Line 22">
                <a:extLst>
                  <a:ext uri="{FF2B5EF4-FFF2-40B4-BE49-F238E27FC236}">
                    <a16:creationId xmlns:a16="http://schemas.microsoft.com/office/drawing/2014/main" id="{5A83AA69-AEBA-44B6-AB80-5EAB4D6C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14365" y="13046"/>
                <a:ext cx="111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2" name="Line 23">
                <a:extLst>
                  <a:ext uri="{FF2B5EF4-FFF2-40B4-BE49-F238E27FC236}">
                    <a16:creationId xmlns:a16="http://schemas.microsoft.com/office/drawing/2014/main" id="{F8D1ABC4-B5BE-454E-AB98-B3CB754674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3800" y="13610"/>
                <a:ext cx="112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3" name="Line 24">
                <a:extLst>
                  <a:ext uri="{FF2B5EF4-FFF2-40B4-BE49-F238E27FC236}">
                    <a16:creationId xmlns:a16="http://schemas.microsoft.com/office/drawing/2014/main" id="{E278C32E-1154-4B73-AC79-E077D1FA91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0" y="14178"/>
                <a:ext cx="2842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4" name="Line 25">
                <a:extLst>
                  <a:ext uri="{FF2B5EF4-FFF2-40B4-BE49-F238E27FC236}">
                    <a16:creationId xmlns:a16="http://schemas.microsoft.com/office/drawing/2014/main" id="{156519CA-76B6-441B-AE6D-2002D5047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1075" y="13750"/>
                <a:ext cx="855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1933" name="Text Box 26">
              <a:extLst>
                <a:ext uri="{FF2B5EF4-FFF2-40B4-BE49-F238E27FC236}">
                  <a16:creationId xmlns:a16="http://schemas.microsoft.com/office/drawing/2014/main" id="{14E88228-F3BC-4ADE-AA3F-57541ABC3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0" y="4003"/>
              <a:ext cx="454" cy="2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6699FF"/>
              </a:solidFill>
              <a:miter lim="800000"/>
              <a:headEnd/>
              <a:tailEnd type="none" w="lg" len="lg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宋体" panose="02010600030101010101" pitchFamily="2" charset="-122"/>
                </a:rPr>
                <a:t>输出</a:t>
              </a:r>
            </a:p>
          </p:txBody>
        </p:sp>
        <p:sp>
          <p:nvSpPr>
            <p:cNvPr id="81934" name="Text Box 53">
              <a:extLst>
                <a:ext uri="{FF2B5EF4-FFF2-40B4-BE49-F238E27FC236}">
                  <a16:creationId xmlns:a16="http://schemas.microsoft.com/office/drawing/2014/main" id="{F4434F37-CBB0-4544-9938-77CBA4D89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7" y="2931"/>
              <a:ext cx="595" cy="231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低位片</a:t>
              </a:r>
            </a:p>
          </p:txBody>
        </p:sp>
        <p:graphicFrame>
          <p:nvGraphicFramePr>
            <p:cNvPr id="81935" name="Object 54">
              <a:extLst>
                <a:ext uri="{FF2B5EF4-FFF2-40B4-BE49-F238E27FC236}">
                  <a16:creationId xmlns:a16="http://schemas.microsoft.com/office/drawing/2014/main" id="{60A5A56D-614D-4C59-A884-C1014A2A79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2" y="2186"/>
            <a:ext cx="4015" cy="1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1" name="图片" r:id="rId3" imgW="5254752" imgH="2209800" progId="Word.Picture.8">
                    <p:embed/>
                  </p:oleObj>
                </mc:Choice>
                <mc:Fallback>
                  <p:oleObj name="图片" r:id="rId3" imgW="5254752" imgH="2209800" progId="Word.Picture.8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186"/>
                          <a:ext cx="4015" cy="1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36" name="Object 55">
              <a:extLst>
                <a:ext uri="{FF2B5EF4-FFF2-40B4-BE49-F238E27FC236}">
                  <a16:creationId xmlns:a16="http://schemas.microsoft.com/office/drawing/2014/main" id="{99FD3BA2-6E9D-446C-B1DD-BA182CE7EB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8" y="2752"/>
            <a:ext cx="573" cy="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2" name="Picture" r:id="rId5" imgW="753393" imgH="884021" progId="Word.Picture.8">
                    <p:embed/>
                  </p:oleObj>
                </mc:Choice>
                <mc:Fallback>
                  <p:oleObj name="Picture" r:id="rId5" imgW="753393" imgH="884021" progId="Word.Picture.8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" y="2752"/>
                          <a:ext cx="573" cy="6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37" name="Object 56">
              <a:extLst>
                <a:ext uri="{FF2B5EF4-FFF2-40B4-BE49-F238E27FC236}">
                  <a16:creationId xmlns:a16="http://schemas.microsoft.com/office/drawing/2014/main" id="{5BA7881A-89D4-4174-8CB8-92EA825197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88" y="3407"/>
            <a:ext cx="1113" cy="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3" name="图片" r:id="rId7" imgW="1455142" imgH="677446" progId="Word.Picture.8">
                    <p:embed/>
                  </p:oleObj>
                </mc:Choice>
                <mc:Fallback>
                  <p:oleObj name="图片" r:id="rId7" imgW="1455142" imgH="677446" progId="Word.Picture.8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3407"/>
                          <a:ext cx="1113" cy="5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8" name="Rectangle 57">
              <a:extLst>
                <a:ext uri="{FF2B5EF4-FFF2-40B4-BE49-F238E27FC236}">
                  <a16:creationId xmlns:a16="http://schemas.microsoft.com/office/drawing/2014/main" id="{4636F449-4238-46FF-9274-9705B83EC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" y="1979"/>
              <a:ext cx="964" cy="232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8575">
              <a:solidFill>
                <a:srgbClr val="FF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~B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1939" name="Rectangle 58">
              <a:extLst>
                <a:ext uri="{FF2B5EF4-FFF2-40B4-BE49-F238E27FC236}">
                  <a16:creationId xmlns:a16="http://schemas.microsoft.com/office/drawing/2014/main" id="{BE165D5C-E606-4139-A644-0292561E4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79"/>
              <a:ext cx="964" cy="232"/>
            </a:xfrm>
            <a:prstGeom prst="rect">
              <a:avLst/>
            </a:prstGeom>
            <a:solidFill>
              <a:schemeClr val="bg1">
                <a:alpha val="50980"/>
              </a:schemeClr>
            </a:solidFill>
            <a:ln w="28575">
              <a:solidFill>
                <a:srgbClr val="FF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~B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400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</p:grpSp>
      <p:sp>
        <p:nvSpPr>
          <p:cNvPr id="81927" name="爆炸形 1 2">
            <a:extLst>
              <a:ext uri="{FF2B5EF4-FFF2-40B4-BE49-F238E27FC236}">
                <a16:creationId xmlns:a16="http://schemas.microsoft.com/office/drawing/2014/main" id="{3B54571A-4EB0-4FA5-BB26-E74C0CDFE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4546600"/>
            <a:ext cx="531813" cy="508000"/>
          </a:xfrm>
          <a:prstGeom prst="irregularSeal1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4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4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7" grpId="0" autoUpdateAnimBg="0"/>
      <p:bldP spid="448540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ADD0C401-A822-4628-8D7D-3673B3804A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5" y="1484313"/>
          <a:ext cx="8763000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5" name="位图图像" r:id="rId3" imgW="16847619" imgH="7895238" progId="PBrush">
                  <p:embed/>
                </p:oleObj>
              </mc:Choice>
              <mc:Fallback>
                <p:oleObj name="位图图像" r:id="rId3" imgW="16847619" imgH="7895238" progId="PBrush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9330"/>
                      <a:stretch>
                        <a:fillRect/>
                      </a:stretch>
                    </p:blipFill>
                    <p:spPr bwMode="auto">
                      <a:xfrm>
                        <a:off x="1774825" y="1484313"/>
                        <a:ext cx="8763000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64">
            <a:extLst>
              <a:ext uri="{FF2B5EF4-FFF2-40B4-BE49-F238E27FC236}">
                <a16:creationId xmlns:a16="http://schemas.microsoft.com/office/drawing/2014/main" id="{48056C94-5EF9-43DD-BD2E-742F367D6B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8563" y="476250"/>
            <a:ext cx="4068762" cy="4619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0000FF"/>
                </a:solidFill>
              </a:rPr>
              <a:t>74LS85</a:t>
            </a:r>
            <a:r>
              <a:rPr lang="zh-CN" altLang="en-US" sz="2400">
                <a:solidFill>
                  <a:srgbClr val="0000FF"/>
                </a:solidFill>
              </a:rPr>
              <a:t>符号及其扩展接法</a:t>
            </a:r>
          </a:p>
        </p:txBody>
      </p:sp>
      <p:sp>
        <p:nvSpPr>
          <p:cNvPr id="6" name="Line 60">
            <a:extLst>
              <a:ext uri="{FF2B5EF4-FFF2-40B4-BE49-F238E27FC236}">
                <a16:creationId xmlns:a16="http://schemas.microsoft.com/office/drawing/2014/main" id="{71EA8F0D-45E1-4BF1-839F-375266FF20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2708275"/>
            <a:ext cx="539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" name="Line 61">
            <a:extLst>
              <a:ext uri="{FF2B5EF4-FFF2-40B4-BE49-F238E27FC236}">
                <a16:creationId xmlns:a16="http://schemas.microsoft.com/office/drawing/2014/main" id="{C73947D2-47AA-46B0-9687-947F75CDAE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2936875"/>
            <a:ext cx="539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" name="Line 63">
            <a:extLst>
              <a:ext uri="{FF2B5EF4-FFF2-40B4-BE49-F238E27FC236}">
                <a16:creationId xmlns:a16="http://schemas.microsoft.com/office/drawing/2014/main" id="{52015108-3E21-44EB-B69D-B2A672267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275" y="3165475"/>
            <a:ext cx="539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>
            <a:extLst>
              <a:ext uri="{FF2B5EF4-FFF2-40B4-BE49-F238E27FC236}">
                <a16:creationId xmlns:a16="http://schemas.microsoft.com/office/drawing/2014/main" id="{5ACBF52D-EF65-4539-B403-2C09A8020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0888" y="354013"/>
            <a:ext cx="4213225" cy="612775"/>
          </a:xfrm>
        </p:spPr>
        <p:txBody>
          <a:bodyPr/>
          <a:lstStyle/>
          <a:p>
            <a:b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3200">
                <a:solidFill>
                  <a:srgbClr val="0000FF"/>
                </a:solidFill>
              </a:rPr>
              <a:t>．数据比较器的应用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id="{F6E27B3A-EA50-4F1D-B836-0D719FBEC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1296988"/>
            <a:ext cx="38481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400">
                <a:solidFill>
                  <a:schemeClr val="folHlink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400">
                <a:solidFill>
                  <a:schemeClr val="folHlink"/>
                </a:solidFill>
                <a:ea typeface="宋体" panose="02010600030101010101" pitchFamily="2" charset="-122"/>
              </a:rPr>
              <a:t>）四舍五入电路</a:t>
            </a:r>
            <a:r>
              <a:rPr lang="zh-CN" altLang="en-US" sz="1100">
                <a:ea typeface="宋体" panose="02010600030101010101" pitchFamily="2" charset="-122"/>
              </a:rPr>
              <a:t> 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939A76B7-A388-42BA-B679-A73F387AB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1906588"/>
            <a:ext cx="3529013" cy="27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=[4]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sz="2400">
                <a:solidFill>
                  <a:srgbClr val="993300"/>
                </a:solidFill>
                <a:ea typeface="宋体" panose="02010600030101010101" pitchFamily="2" charset="-122"/>
              </a:rPr>
              <a:t>，</a:t>
            </a:r>
            <a:endParaRPr lang="en-US" altLang="zh-CN" sz="2400">
              <a:solidFill>
                <a:srgbClr val="9933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993300"/>
                </a:solidFill>
                <a:ea typeface="宋体" panose="02010600030101010101" pitchFamily="2" charset="-122"/>
              </a:rPr>
              <a:t>当</a:t>
            </a:r>
            <a:r>
              <a:rPr lang="en-US" altLang="zh-CN" sz="2400">
                <a:solidFill>
                  <a:srgbClr val="9933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aseline="-30000">
                <a:solidFill>
                  <a:srgbClr val="99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>
                <a:solidFill>
                  <a:srgbClr val="993300"/>
                </a:solidFill>
                <a:ea typeface="宋体" panose="02010600030101010101" pitchFamily="2" charset="-122"/>
              </a:rPr>
              <a:t>时，输出</a:t>
            </a:r>
            <a:r>
              <a:rPr lang="en-US" altLang="zh-CN" sz="2400">
                <a:solidFill>
                  <a:srgbClr val="993300"/>
                </a:solidFill>
                <a:ea typeface="宋体" panose="02010600030101010101" pitchFamily="2" charset="-122"/>
              </a:rPr>
              <a:t>F=1</a:t>
            </a:r>
            <a:r>
              <a:rPr lang="zh-CN" altLang="en-US" sz="2400">
                <a:solidFill>
                  <a:srgbClr val="993300"/>
                </a:solidFill>
                <a:ea typeface="宋体" panose="02010600030101010101" pitchFamily="2" charset="-122"/>
              </a:rPr>
              <a:t>，否则</a:t>
            </a:r>
            <a:r>
              <a:rPr lang="en-US" altLang="zh-CN" sz="2400">
                <a:solidFill>
                  <a:srgbClr val="993300"/>
                </a:solidFill>
                <a:ea typeface="宋体" panose="02010600030101010101" pitchFamily="2" charset="-122"/>
              </a:rPr>
              <a:t>F=0</a:t>
            </a:r>
            <a:r>
              <a:rPr lang="zh-CN" altLang="en-US" sz="2400">
                <a:solidFill>
                  <a:srgbClr val="993300"/>
                </a:solidFill>
                <a:ea typeface="宋体" panose="02010600030101010101" pitchFamily="2" charset="-122"/>
              </a:rPr>
              <a:t>，若把</a:t>
            </a:r>
            <a:r>
              <a:rPr lang="en-US" altLang="zh-CN" sz="2400">
                <a:solidFill>
                  <a:srgbClr val="993300"/>
                </a:solidFill>
                <a:ea typeface="宋体" panose="02010600030101010101" pitchFamily="2" charset="-122"/>
              </a:rPr>
              <a:t>F</a:t>
            </a:r>
            <a:r>
              <a:rPr lang="zh-CN" altLang="en-US" sz="2400">
                <a:solidFill>
                  <a:srgbClr val="993300"/>
                </a:solidFill>
                <a:ea typeface="宋体" panose="02010600030101010101" pitchFamily="2" charset="-122"/>
              </a:rPr>
              <a:t>当作进位，则该电路可实现四舍五入。 </a:t>
            </a:r>
            <a:endParaRPr lang="zh-CN" altLang="en-US" sz="2400">
              <a:solidFill>
                <a:srgbClr val="99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Picture 30">
            <a:extLst>
              <a:ext uri="{FF2B5EF4-FFF2-40B4-BE49-F238E27FC236}">
                <a16:creationId xmlns:a16="http://schemas.microsoft.com/office/drawing/2014/main" id="{4C7A72F5-CA25-4976-AF2D-9C580A65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5"/>
          <a:stretch>
            <a:fillRect/>
          </a:stretch>
        </p:blipFill>
        <p:spPr bwMode="auto">
          <a:xfrm>
            <a:off x="5419725" y="1296988"/>
            <a:ext cx="5105400" cy="340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31">
            <a:extLst>
              <a:ext uri="{FF2B5EF4-FFF2-40B4-BE49-F238E27FC236}">
                <a16:creationId xmlns:a16="http://schemas.microsoft.com/office/drawing/2014/main" id="{3F63D3CD-85CC-4B76-B7A2-FE678A2AA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3068638"/>
            <a:ext cx="979487" cy="3333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>
            <a:extLst>
              <a:ext uri="{FF2B5EF4-FFF2-40B4-BE49-F238E27FC236}">
                <a16:creationId xmlns:a16="http://schemas.microsoft.com/office/drawing/2014/main" id="{6E4C18F2-4713-47FD-87D3-936A75374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9850" y="452438"/>
            <a:ext cx="4176713" cy="1223962"/>
          </a:xfrm>
        </p:spPr>
        <p:txBody>
          <a:bodyPr/>
          <a:lstStyle/>
          <a:p>
            <a:pPr>
              <a:lnSpc>
                <a:spcPct val="150000"/>
              </a:lnSpc>
            </a:pPr>
            <a:br>
              <a:rPr lang="zh-CN" altLang="en-US" sz="4000">
                <a:solidFill>
                  <a:schemeClr val="folHlink"/>
                </a:solidFill>
              </a:rPr>
            </a:br>
            <a:r>
              <a:rPr lang="en-US" altLang="zh-CN" sz="2400">
                <a:solidFill>
                  <a:schemeClr val="folHlink"/>
                </a:solidFill>
              </a:rPr>
              <a:t>3</a:t>
            </a:r>
            <a:r>
              <a:rPr lang="zh-CN" altLang="en-US" sz="2400">
                <a:solidFill>
                  <a:schemeClr val="folHlink"/>
                </a:solidFill>
              </a:rPr>
              <a:t>．数据比较器的应用</a:t>
            </a:r>
            <a:br>
              <a:rPr lang="en-US" altLang="zh-CN" sz="2800">
                <a:solidFill>
                  <a:schemeClr val="folHlink"/>
                </a:solidFill>
              </a:rPr>
            </a:br>
            <a:r>
              <a:rPr lang="zh-CN" altLang="en-US" sz="2800">
                <a:solidFill>
                  <a:srgbClr val="0000FF"/>
                </a:solidFill>
              </a:rPr>
              <a:t> </a:t>
            </a:r>
            <a:r>
              <a:rPr lang="en-US" altLang="zh-CN" sz="2800">
                <a:solidFill>
                  <a:srgbClr val="0000FF"/>
                </a:solidFill>
              </a:rPr>
              <a:t>(2)</a:t>
            </a:r>
            <a:r>
              <a:rPr lang="zh-CN" altLang="en-US" sz="2800">
                <a:solidFill>
                  <a:srgbClr val="0000FF"/>
                </a:solidFill>
              </a:rPr>
              <a:t>中断优先判断电路</a:t>
            </a:r>
            <a:endParaRPr lang="zh-CN" altLang="en-US">
              <a:solidFill>
                <a:srgbClr val="0000FF"/>
              </a:solidFill>
            </a:endParaRPr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1EC34D85-BD8B-4AC9-BC68-BEBEA1F423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981200"/>
          <a:ext cx="87630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9" r:id="rId3" imgW="7243815" imgH="2909909" progId="Paint.Picture">
                  <p:embed/>
                </p:oleObj>
              </mc:Choice>
              <mc:Fallback>
                <p:oleObj r:id="rId3" imgW="7243815" imgH="2909909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1666"/>
                      <a:stretch>
                        <a:fillRect/>
                      </a:stretch>
                    </p:blipFill>
                    <p:spPr bwMode="auto">
                      <a:xfrm>
                        <a:off x="1752600" y="1981200"/>
                        <a:ext cx="8763000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>
            <a:extLst>
              <a:ext uri="{FF2B5EF4-FFF2-40B4-BE49-F238E27FC236}">
                <a16:creationId xmlns:a16="http://schemas.microsoft.com/office/drawing/2014/main" id="{42E067D5-4E19-4796-A023-C8D61B6B2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867400"/>
            <a:ext cx="45720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       </a:t>
            </a:r>
            <a:r>
              <a:rPr lang="zh-CN" altLang="en-US" sz="2400">
                <a:solidFill>
                  <a:srgbClr val="FF0000"/>
                </a:solidFill>
                <a:ea typeface="宋体" panose="02010600030101010101" pitchFamily="2" charset="-122"/>
              </a:rPr>
              <a:t>中断优先判别电路</a:t>
            </a:r>
            <a:r>
              <a:rPr lang="zh-CN" altLang="en-US" sz="250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endParaRPr lang="zh-CN" altLang="en-US" sz="4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>
            <a:extLst>
              <a:ext uri="{FF2B5EF4-FFF2-40B4-BE49-F238E27FC236}">
                <a16:creationId xmlns:a16="http://schemas.microsoft.com/office/drawing/2014/main" id="{BB44D40E-F22A-4F31-BA0E-70C6CE670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025" y="403225"/>
            <a:ext cx="397192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latin typeface="Times New Roman" panose="02020603050405020304" pitchFamily="18" charset="0"/>
              </a:rPr>
              <a:t>4.4.5  </a:t>
            </a:r>
            <a:r>
              <a:rPr lang="zh-CN" altLang="en-US" sz="3200">
                <a:latin typeface="Times New Roman" panose="02020603050405020304" pitchFamily="18" charset="0"/>
              </a:rPr>
              <a:t>算术运算电路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5F62EE15-650F-4AC1-9D79-FA93F7FE6F0D}"/>
              </a:ext>
            </a:extLst>
          </p:cNvPr>
          <p:cNvGrpSpPr>
            <a:grpSpLocks/>
          </p:cNvGrpSpPr>
          <p:nvPr/>
        </p:nvGrpSpPr>
        <p:grpSpPr bwMode="auto">
          <a:xfrm>
            <a:off x="2208213" y="3860800"/>
            <a:ext cx="3429000" cy="1620838"/>
            <a:chOff x="442" y="2387"/>
            <a:chExt cx="2354" cy="1021"/>
          </a:xfrm>
        </p:grpSpPr>
        <p:sp>
          <p:nvSpPr>
            <p:cNvPr id="88075" name="AutoShape 21">
              <a:extLst>
                <a:ext uri="{FF2B5EF4-FFF2-40B4-BE49-F238E27FC236}">
                  <a16:creationId xmlns:a16="http://schemas.microsoft.com/office/drawing/2014/main" id="{3BBFE4E1-49E5-434F-8258-16DDD66EB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" y="2387"/>
              <a:ext cx="2353" cy="1021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aphicFrame>
          <p:nvGraphicFramePr>
            <p:cNvPr id="88076" name="Object 22">
              <a:extLst>
                <a:ext uri="{FF2B5EF4-FFF2-40B4-BE49-F238E27FC236}">
                  <a16:creationId xmlns:a16="http://schemas.microsoft.com/office/drawing/2014/main" id="{EDBD53F7-CAEA-463D-B9D9-E7598D666D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" y="2529"/>
            <a:ext cx="2326" cy="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05" name="图片" r:id="rId3" imgW="2615397" imgH="877885" progId="Word.Picture.8">
                    <p:embed/>
                  </p:oleObj>
                </mc:Choice>
                <mc:Fallback>
                  <p:oleObj name="图片" r:id="rId3" imgW="2615397" imgH="877885" progId="Word.Picture.8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" y="2529"/>
                          <a:ext cx="2326" cy="766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alpha val="0"/>
                          </a:srgb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3">
            <a:extLst>
              <a:ext uri="{FF2B5EF4-FFF2-40B4-BE49-F238E27FC236}">
                <a16:creationId xmlns:a16="http://schemas.microsoft.com/office/drawing/2014/main" id="{D25452EC-23E9-4B94-82D2-2BA823ACB2C9}"/>
              </a:ext>
            </a:extLst>
          </p:cNvPr>
          <p:cNvGrpSpPr>
            <a:grpSpLocks/>
          </p:cNvGrpSpPr>
          <p:nvPr/>
        </p:nvGrpSpPr>
        <p:grpSpPr bwMode="auto">
          <a:xfrm>
            <a:off x="6040438" y="4006850"/>
            <a:ext cx="3454400" cy="1574800"/>
            <a:chOff x="3034" y="2387"/>
            <a:chExt cx="2228" cy="992"/>
          </a:xfrm>
        </p:grpSpPr>
        <p:sp>
          <p:nvSpPr>
            <p:cNvPr id="88073" name="AutoShape 24">
              <a:extLst>
                <a:ext uri="{FF2B5EF4-FFF2-40B4-BE49-F238E27FC236}">
                  <a16:creationId xmlns:a16="http://schemas.microsoft.com/office/drawing/2014/main" id="{75175314-D7EE-4006-9EF1-9EF2811AF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" y="2387"/>
              <a:ext cx="2212" cy="992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aphicFrame>
          <p:nvGraphicFramePr>
            <p:cNvPr id="88074" name="Object 25">
              <a:extLst>
                <a:ext uri="{FF2B5EF4-FFF2-40B4-BE49-F238E27FC236}">
                  <a16:creationId xmlns:a16="http://schemas.microsoft.com/office/drawing/2014/main" id="{41FA1AF1-2415-4809-B52B-AA837CFB32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4" y="2514"/>
            <a:ext cx="2098" cy="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06" name="图片" r:id="rId5" imgW="2434343" imgH="810940" progId="Word.Picture.8">
                    <p:embed/>
                  </p:oleObj>
                </mc:Choice>
                <mc:Fallback>
                  <p:oleObj name="图片" r:id="rId5" imgW="2434343" imgH="810940" progId="Word.Picture.8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4" y="2514"/>
                          <a:ext cx="2098" cy="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1610" name="Rectangle 26">
            <a:extLst>
              <a:ext uri="{FF2B5EF4-FFF2-40B4-BE49-F238E27FC236}">
                <a16:creationId xmlns:a16="http://schemas.microsoft.com/office/drawing/2014/main" id="{01D84DAA-7603-4CE7-9EED-C3EF77595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1576388"/>
            <a:ext cx="976947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</a:rPr>
              <a:t>在两个</a:t>
            </a:r>
            <a:r>
              <a:rPr lang="en-US" altLang="zh-CN" sz="2400" dirty="0">
                <a:solidFill>
                  <a:srgbClr val="000099"/>
                </a:solidFill>
                <a:latin typeface="楷体_GB2312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</a:rPr>
              <a:t>位二进制数相加时，不考虑低位来的进位的相加</a:t>
            </a:r>
            <a:r>
              <a:rPr lang="en-US" altLang="zh-CN" sz="2400" dirty="0">
                <a:solidFill>
                  <a:srgbClr val="000099"/>
                </a:solidFill>
                <a:latin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</a:rPr>
              <a:t>半加器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</a:rPr>
              <a:t>在两个二进制数相加时，考虑低位进位的相加  </a:t>
            </a:r>
            <a:r>
              <a:rPr lang="en-US" altLang="zh-CN" sz="2400" dirty="0">
                <a:solidFill>
                  <a:srgbClr val="000099"/>
                </a:solidFill>
                <a:latin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</a:rPr>
              <a:t>全加器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</a:rPr>
              <a:t>加法器分为半加器和全加器两种</a:t>
            </a:r>
          </a:p>
        </p:txBody>
      </p:sp>
      <p:sp>
        <p:nvSpPr>
          <p:cNvPr id="451611" name="Text Box 27">
            <a:extLst>
              <a:ext uri="{FF2B5EF4-FFF2-40B4-BE49-F238E27FC236}">
                <a16:creationId xmlns:a16="http://schemas.microsoft.com/office/drawing/2014/main" id="{D6FBB143-F162-42A5-953C-5BA77D8AA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3429000"/>
            <a:ext cx="2970212" cy="47625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Arial" panose="020B0604020202020204" pitchFamily="34" charset="0"/>
              </a:rPr>
              <a:t>半加器</a:t>
            </a:r>
          </a:p>
        </p:txBody>
      </p:sp>
      <p:sp>
        <p:nvSpPr>
          <p:cNvPr id="451612" name="Text Box 28">
            <a:extLst>
              <a:ext uri="{FF2B5EF4-FFF2-40B4-BE49-F238E27FC236}">
                <a16:creationId xmlns:a16="http://schemas.microsoft.com/office/drawing/2014/main" id="{EF351824-5E59-4DEA-A438-7EAABD8C4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175" y="3429000"/>
            <a:ext cx="2430463" cy="47625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Arial" panose="020B0604020202020204" pitchFamily="34" charset="0"/>
              </a:rPr>
              <a:t>全加器</a:t>
            </a:r>
          </a:p>
        </p:txBody>
      </p:sp>
      <p:sp>
        <p:nvSpPr>
          <p:cNvPr id="451613" name="Rectangle 29">
            <a:extLst>
              <a:ext uri="{FF2B5EF4-FFF2-40B4-BE49-F238E27FC236}">
                <a16:creationId xmlns:a16="http://schemas.microsoft.com/office/drawing/2014/main" id="{BD1162E5-5415-4A1D-9B71-B649F2486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963" y="1168400"/>
            <a:ext cx="28352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楷体_GB2312" pitchFamily="49" charset="-122"/>
              </a:rPr>
              <a:t>1</a:t>
            </a:r>
            <a:r>
              <a:rPr lang="zh-CN" altLang="en-US" sz="2400">
                <a:latin typeface="楷体_GB2312" pitchFamily="49" charset="-122"/>
              </a:rPr>
              <a:t>、半加器和全加器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5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45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610" grpId="0" autoUpdateAnimBg="0"/>
      <p:bldP spid="451611" grpId="0" animBg="1" autoUpdateAnimBg="0"/>
      <p:bldP spid="451612" grpId="0" animBg="1" autoUpdateAnimBg="0"/>
      <p:bldP spid="451613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4">
            <a:extLst>
              <a:ext uri="{FF2B5EF4-FFF2-40B4-BE49-F238E27FC236}">
                <a16:creationId xmlns:a16="http://schemas.microsoft.com/office/drawing/2014/main" id="{C2B5E166-B56E-46F2-83B6-78A96F180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57188"/>
            <a:ext cx="5603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>
                <a:solidFill>
                  <a:srgbClr val="000099"/>
                </a:solidFill>
                <a:latin typeface="楷体_GB2312" pitchFamily="49" charset="-122"/>
              </a:rPr>
              <a:t>（</a:t>
            </a:r>
            <a:r>
              <a:rPr kumimoji="1" lang="en-US" altLang="zh-CN" sz="2800">
                <a:solidFill>
                  <a:srgbClr val="000099"/>
                </a:solidFill>
                <a:latin typeface="楷体_GB2312" pitchFamily="49" charset="-122"/>
              </a:rPr>
              <a:t>1</a:t>
            </a:r>
            <a:r>
              <a:rPr kumimoji="1" lang="zh-CN" altLang="en-US" sz="2800">
                <a:solidFill>
                  <a:srgbClr val="000099"/>
                </a:solidFill>
                <a:latin typeface="楷体_GB2312" pitchFamily="49" charset="-122"/>
              </a:rPr>
              <a:t>） </a:t>
            </a:r>
            <a:r>
              <a:rPr kumimoji="1" lang="en-US" altLang="zh-CN" sz="2800">
                <a:solidFill>
                  <a:srgbClr val="000099"/>
                </a:solidFill>
                <a:latin typeface="楷体_GB2312" pitchFamily="49" charset="-122"/>
              </a:rPr>
              <a:t>1</a:t>
            </a:r>
            <a:r>
              <a:rPr kumimoji="1" lang="zh-CN" altLang="en-US" sz="2800">
                <a:solidFill>
                  <a:srgbClr val="000099"/>
                </a:solidFill>
                <a:latin typeface="楷体_GB2312" pitchFamily="49" charset="-122"/>
              </a:rPr>
              <a:t>位半加器（</a:t>
            </a:r>
            <a:r>
              <a:rPr kumimoji="1" lang="en-US" altLang="zh-CN" sz="2800">
                <a:solidFill>
                  <a:srgbClr val="000099"/>
                </a:solidFill>
                <a:latin typeface="Times New Roman" panose="02020603050405020304" pitchFamily="18" charset="0"/>
              </a:rPr>
              <a:t>Half Adder</a:t>
            </a:r>
            <a:r>
              <a:rPr kumimoji="1"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800">
                <a:latin typeface="楷体_GB2312" pitchFamily="49" charset="-122"/>
              </a:rPr>
              <a:t> </a:t>
            </a:r>
          </a:p>
        </p:txBody>
      </p:sp>
      <p:sp>
        <p:nvSpPr>
          <p:cNvPr id="452613" name="Rectangle 5">
            <a:extLst>
              <a:ext uri="{FF2B5EF4-FFF2-40B4-BE49-F238E27FC236}">
                <a16:creationId xmlns:a16="http://schemas.microsoft.com/office/drawing/2014/main" id="{91A9CDFE-BC29-467F-A5A7-9DC13D30D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1233488"/>
            <a:ext cx="8031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不考虑低位进位，将两个</a:t>
            </a:r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</a:rPr>
              <a:t>1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位二进制数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相加的器件。</a:t>
            </a:r>
            <a:r>
              <a:rPr lang="zh-CN" altLang="en-US" sz="2400">
                <a:latin typeface="楷体_GB2312" pitchFamily="49" charset="-122"/>
              </a:rPr>
              <a:t> </a:t>
            </a:r>
          </a:p>
        </p:txBody>
      </p:sp>
      <p:sp>
        <p:nvSpPr>
          <p:cNvPr id="452614" name="Rectangle 6">
            <a:extLst>
              <a:ext uri="{FF2B5EF4-FFF2-40B4-BE49-F238E27FC236}">
                <a16:creationId xmlns:a16="http://schemas.microsoft.com/office/drawing/2014/main" id="{641337FF-B6A7-4F0B-8227-B242EE800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24063"/>
            <a:ext cx="258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zh-CN" sz="2400">
                <a:solidFill>
                  <a:srgbClr val="000099"/>
                </a:solidFill>
                <a:latin typeface="楷体_GB2312" pitchFamily="49" charset="-122"/>
              </a:rPr>
              <a:t> 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半加器的真值表</a:t>
            </a:r>
          </a:p>
        </p:txBody>
      </p:sp>
      <p:sp>
        <p:nvSpPr>
          <p:cNvPr id="452615" name="Rectangle 7">
            <a:extLst>
              <a:ext uri="{FF2B5EF4-FFF2-40B4-BE49-F238E27FC236}">
                <a16:creationId xmlns:a16="http://schemas.microsoft.com/office/drawing/2014/main" id="{86A038C8-6FBD-4EED-B64D-4CEA911A3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727325"/>
            <a:ext cx="1976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zh-CN" sz="2400">
                <a:solidFill>
                  <a:srgbClr val="000066"/>
                </a:solidFill>
                <a:latin typeface="楷体_GB2312" pitchFamily="49" charset="-122"/>
              </a:rPr>
              <a:t> </a:t>
            </a:r>
            <a:r>
              <a:rPr lang="zh-CN" altLang="en-US" sz="2400">
                <a:solidFill>
                  <a:srgbClr val="000066"/>
                </a:solidFill>
                <a:latin typeface="楷体_GB2312" pitchFamily="49" charset="-122"/>
              </a:rPr>
              <a:t>逻辑表达式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0B965938-CAD7-4A88-96CC-CE26D32639E8}"/>
              </a:ext>
            </a:extLst>
          </p:cNvPr>
          <p:cNvGrpSpPr>
            <a:grpSpLocks/>
          </p:cNvGrpSpPr>
          <p:nvPr/>
        </p:nvGrpSpPr>
        <p:grpSpPr bwMode="auto">
          <a:xfrm>
            <a:off x="3414713" y="2006600"/>
            <a:ext cx="3281362" cy="2857500"/>
            <a:chOff x="3357" y="1416"/>
            <a:chExt cx="2067" cy="1800"/>
          </a:xfrm>
        </p:grpSpPr>
        <p:grpSp>
          <p:nvGrpSpPr>
            <p:cNvPr id="89114" name="Group 9">
              <a:extLst>
                <a:ext uri="{FF2B5EF4-FFF2-40B4-BE49-F238E27FC236}">
                  <a16:creationId xmlns:a16="http://schemas.microsoft.com/office/drawing/2014/main" id="{B2CB33DB-AF5B-4C2E-A973-30D9105CB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7" y="1728"/>
              <a:ext cx="2067" cy="1488"/>
              <a:chOff x="3256" y="1728"/>
              <a:chExt cx="1640" cy="1441"/>
            </a:xfrm>
          </p:grpSpPr>
          <p:sp>
            <p:nvSpPr>
              <p:cNvPr id="89116" name="Rectangle 10" descr="羊皮纸">
                <a:extLst>
                  <a:ext uri="{FF2B5EF4-FFF2-40B4-BE49-F238E27FC236}">
                    <a16:creationId xmlns:a16="http://schemas.microsoft.com/office/drawing/2014/main" id="{7486A5A6-2173-477D-85CE-6C8DC6340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877"/>
                <a:ext cx="384" cy="2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9117" name="Rectangle 11" descr="羊皮纸">
                <a:extLst>
                  <a:ext uri="{FF2B5EF4-FFF2-40B4-BE49-F238E27FC236}">
                    <a16:creationId xmlns:a16="http://schemas.microsoft.com/office/drawing/2014/main" id="{34EDA7B6-0892-47A1-B337-D9CD4F357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590"/>
                <a:ext cx="384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9118" name="Rectangle 12" descr="羊皮纸">
                <a:extLst>
                  <a:ext uri="{FF2B5EF4-FFF2-40B4-BE49-F238E27FC236}">
                    <a16:creationId xmlns:a16="http://schemas.microsoft.com/office/drawing/2014/main" id="{83A8A2E0-04DF-4C68-AF2D-E2F8D349B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303"/>
                <a:ext cx="384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9119" name="Rectangle 13" descr="羊皮纸">
                <a:extLst>
                  <a:ext uri="{FF2B5EF4-FFF2-40B4-BE49-F238E27FC236}">
                    <a16:creationId xmlns:a16="http://schemas.microsoft.com/office/drawing/2014/main" id="{AAE4217B-B4E5-4ABB-B768-178DB880B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384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9120" name="Rectangle 14" descr="羊皮纸">
                <a:extLst>
                  <a:ext uri="{FF2B5EF4-FFF2-40B4-BE49-F238E27FC236}">
                    <a16:creationId xmlns:a16="http://schemas.microsoft.com/office/drawing/2014/main" id="{2F5F8FD6-F04F-4863-8263-5F3F8C419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728"/>
                <a:ext cx="384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solidFill>
                      <a:srgbClr val="000066"/>
                    </a:solidFill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89121" name="Rectangle 15" descr="羊皮纸">
                <a:extLst>
                  <a:ext uri="{FF2B5EF4-FFF2-40B4-BE49-F238E27FC236}">
                    <a16:creationId xmlns:a16="http://schemas.microsoft.com/office/drawing/2014/main" id="{5B2AB347-00D0-4496-B0E3-0989F88F9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877"/>
                <a:ext cx="432" cy="2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9122" name="Rectangle 16" descr="羊皮纸">
                <a:extLst>
                  <a:ext uri="{FF2B5EF4-FFF2-40B4-BE49-F238E27FC236}">
                    <a16:creationId xmlns:a16="http://schemas.microsoft.com/office/drawing/2014/main" id="{71257520-89C2-4B7F-B525-4125F6CCC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2877"/>
                <a:ext cx="384" cy="2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9123" name="Rectangle 17" descr="羊皮纸">
                <a:extLst>
                  <a:ext uri="{FF2B5EF4-FFF2-40B4-BE49-F238E27FC236}">
                    <a16:creationId xmlns:a16="http://schemas.microsoft.com/office/drawing/2014/main" id="{08BDF51F-75AB-41DE-BA6E-29AA665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877"/>
                <a:ext cx="440" cy="2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9124" name="Rectangle 18" descr="羊皮纸">
                <a:extLst>
                  <a:ext uri="{FF2B5EF4-FFF2-40B4-BE49-F238E27FC236}">
                    <a16:creationId xmlns:a16="http://schemas.microsoft.com/office/drawing/2014/main" id="{768570B8-19FA-4CB9-985C-09B0FF7E0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590"/>
                <a:ext cx="432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9125" name="Rectangle 19" descr="羊皮纸">
                <a:extLst>
                  <a:ext uri="{FF2B5EF4-FFF2-40B4-BE49-F238E27FC236}">
                    <a16:creationId xmlns:a16="http://schemas.microsoft.com/office/drawing/2014/main" id="{70543245-14BC-4C3A-863A-5BDF192E0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2590"/>
                <a:ext cx="384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9126" name="Rectangle 20" descr="羊皮纸">
                <a:extLst>
                  <a:ext uri="{FF2B5EF4-FFF2-40B4-BE49-F238E27FC236}">
                    <a16:creationId xmlns:a16="http://schemas.microsoft.com/office/drawing/2014/main" id="{F1461AE2-EEE0-4440-93CA-385A405E6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590"/>
                <a:ext cx="440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9127" name="Rectangle 21" descr="羊皮纸">
                <a:extLst>
                  <a:ext uri="{FF2B5EF4-FFF2-40B4-BE49-F238E27FC236}">
                    <a16:creationId xmlns:a16="http://schemas.microsoft.com/office/drawing/2014/main" id="{1DAFCA27-E625-487E-9FA0-5DD1470E7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303"/>
                <a:ext cx="432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9128" name="Rectangle 22" descr="羊皮纸">
                <a:extLst>
                  <a:ext uri="{FF2B5EF4-FFF2-40B4-BE49-F238E27FC236}">
                    <a16:creationId xmlns:a16="http://schemas.microsoft.com/office/drawing/2014/main" id="{B4B8B4E2-6246-42C7-A881-BAF1A537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2303"/>
                <a:ext cx="384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9129" name="Rectangle 23" descr="羊皮纸">
                <a:extLst>
                  <a:ext uri="{FF2B5EF4-FFF2-40B4-BE49-F238E27FC236}">
                    <a16:creationId xmlns:a16="http://schemas.microsoft.com/office/drawing/2014/main" id="{9E09D372-6BBF-4EB6-A320-14FEFB7DD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303"/>
                <a:ext cx="440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9130" name="Rectangle 24" descr="羊皮纸">
                <a:extLst>
                  <a:ext uri="{FF2B5EF4-FFF2-40B4-BE49-F238E27FC236}">
                    <a16:creationId xmlns:a16="http://schemas.microsoft.com/office/drawing/2014/main" id="{22F1E79C-615A-4F40-BDDE-10DC0F0F8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016"/>
                <a:ext cx="432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9131" name="Rectangle 25" descr="羊皮纸">
                <a:extLst>
                  <a:ext uri="{FF2B5EF4-FFF2-40B4-BE49-F238E27FC236}">
                    <a16:creationId xmlns:a16="http://schemas.microsoft.com/office/drawing/2014/main" id="{B948DD35-9BAD-4EB1-9DA2-4889A49E0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2016"/>
                <a:ext cx="384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9132" name="Rectangle 26" descr="羊皮纸">
                <a:extLst>
                  <a:ext uri="{FF2B5EF4-FFF2-40B4-BE49-F238E27FC236}">
                    <a16:creationId xmlns:a16="http://schemas.microsoft.com/office/drawing/2014/main" id="{9203B149-D14F-4B6C-8A62-7D57FBB5B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016"/>
                <a:ext cx="440" cy="28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9133" name="Rectangle 27" descr="羊皮纸">
                <a:extLst>
                  <a:ext uri="{FF2B5EF4-FFF2-40B4-BE49-F238E27FC236}">
                    <a16:creationId xmlns:a16="http://schemas.microsoft.com/office/drawing/2014/main" id="{FD97B8A3-6802-408C-87F1-237360DD8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728"/>
                <a:ext cx="43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solidFill>
                      <a:srgbClr val="000066"/>
                    </a:solidFill>
                    <a:ea typeface="宋体" panose="02010600030101010101" pitchFamily="2" charset="-122"/>
                  </a:rPr>
                  <a:t>S</a:t>
                </a:r>
              </a:p>
            </p:txBody>
          </p:sp>
          <p:sp>
            <p:nvSpPr>
              <p:cNvPr id="89134" name="Rectangle 28" descr="羊皮纸">
                <a:extLst>
                  <a:ext uri="{FF2B5EF4-FFF2-40B4-BE49-F238E27FC236}">
                    <a16:creationId xmlns:a16="http://schemas.microsoft.com/office/drawing/2014/main" id="{AC506D78-E684-45A0-8670-CC6A9AB84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1728"/>
                <a:ext cx="384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9135" name="Rectangle 29" descr="羊皮纸">
                <a:extLst>
                  <a:ext uri="{FF2B5EF4-FFF2-40B4-BE49-F238E27FC236}">
                    <a16:creationId xmlns:a16="http://schemas.microsoft.com/office/drawing/2014/main" id="{96DC702E-4957-419A-86D0-24C249506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728"/>
                <a:ext cx="440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89136" name="Line 30" descr="羊皮纸">
                <a:extLst>
                  <a:ext uri="{FF2B5EF4-FFF2-40B4-BE49-F238E27FC236}">
                    <a16:creationId xmlns:a16="http://schemas.microsoft.com/office/drawing/2014/main" id="{BCED54AC-2A5E-49C5-BB9D-50A7D64FA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6" y="1728"/>
                <a:ext cx="164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37" name="Line 31" descr="羊皮纸">
                <a:extLst>
                  <a:ext uri="{FF2B5EF4-FFF2-40B4-BE49-F238E27FC236}">
                    <a16:creationId xmlns:a16="http://schemas.microsoft.com/office/drawing/2014/main" id="{22AC078F-CA30-4EE5-AAD8-40471D671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6" y="2016"/>
                <a:ext cx="16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38" name="Line 32" descr="羊皮纸">
                <a:extLst>
                  <a:ext uri="{FF2B5EF4-FFF2-40B4-BE49-F238E27FC236}">
                    <a16:creationId xmlns:a16="http://schemas.microsoft.com/office/drawing/2014/main" id="{C0ACC866-2B35-4211-A0C5-00D6C048D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6" y="2303"/>
                <a:ext cx="16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39" name="Line 33" descr="羊皮纸">
                <a:extLst>
                  <a:ext uri="{FF2B5EF4-FFF2-40B4-BE49-F238E27FC236}">
                    <a16:creationId xmlns:a16="http://schemas.microsoft.com/office/drawing/2014/main" id="{21707EF5-81E9-49B7-846B-09E1EF0B5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6" y="2590"/>
                <a:ext cx="16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0" name="Line 34" descr="羊皮纸">
                <a:extLst>
                  <a:ext uri="{FF2B5EF4-FFF2-40B4-BE49-F238E27FC236}">
                    <a16:creationId xmlns:a16="http://schemas.microsoft.com/office/drawing/2014/main" id="{42388908-7A74-4A73-B6AC-17FC83619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6" y="2877"/>
                <a:ext cx="16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1" name="Line 35" descr="羊皮纸">
                <a:extLst>
                  <a:ext uri="{FF2B5EF4-FFF2-40B4-BE49-F238E27FC236}">
                    <a16:creationId xmlns:a16="http://schemas.microsoft.com/office/drawing/2014/main" id="{32D6E043-590A-47E2-82D3-59369FA02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6" y="3169"/>
                <a:ext cx="164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2" name="Line 36" descr="羊皮纸">
                <a:extLst>
                  <a:ext uri="{FF2B5EF4-FFF2-40B4-BE49-F238E27FC236}">
                    <a16:creationId xmlns:a16="http://schemas.microsoft.com/office/drawing/2014/main" id="{4DC1959D-3A72-4E43-89F7-46368F2C8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6" y="1728"/>
                <a:ext cx="0" cy="144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3" name="Line 37" descr="羊皮纸">
                <a:extLst>
                  <a:ext uri="{FF2B5EF4-FFF2-40B4-BE49-F238E27FC236}">
                    <a16:creationId xmlns:a16="http://schemas.microsoft.com/office/drawing/2014/main" id="{EA96919C-E112-42FC-B205-2C223C10C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728"/>
                <a:ext cx="0" cy="14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4" name="Line 38" descr="羊皮纸">
                <a:extLst>
                  <a:ext uri="{FF2B5EF4-FFF2-40B4-BE49-F238E27FC236}">
                    <a16:creationId xmlns:a16="http://schemas.microsoft.com/office/drawing/2014/main" id="{2A3F644A-4D81-4184-B4AA-BDFE83D526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28"/>
                <a:ext cx="0" cy="14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5" name="Line 39" descr="羊皮纸">
                <a:extLst>
                  <a:ext uri="{FF2B5EF4-FFF2-40B4-BE49-F238E27FC236}">
                    <a16:creationId xmlns:a16="http://schemas.microsoft.com/office/drawing/2014/main" id="{6B1D854C-BAE7-487C-8662-C2B794700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1728"/>
                <a:ext cx="0" cy="144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6" name="Line 40">
                <a:extLst>
                  <a:ext uri="{FF2B5EF4-FFF2-40B4-BE49-F238E27FC236}">
                    <a16:creationId xmlns:a16="http://schemas.microsoft.com/office/drawing/2014/main" id="{CE8CB587-369C-4599-8A49-3A39418BE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1728"/>
                <a:ext cx="0" cy="14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9115" name="Rectangle 41">
              <a:extLst>
                <a:ext uri="{FF2B5EF4-FFF2-40B4-BE49-F238E27FC236}">
                  <a16:creationId xmlns:a16="http://schemas.microsoft.com/office/drawing/2014/main" id="{3A891ADA-5896-437D-A1D9-69464A01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" y="1416"/>
              <a:ext cx="17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Arial" panose="020B0604020202020204" pitchFamily="34" charset="0"/>
                </a:rPr>
                <a:t>      </a:t>
              </a:r>
              <a:r>
                <a:rPr lang="zh-CN" altLang="en-US" sz="2400">
                  <a:solidFill>
                    <a:srgbClr val="000066"/>
                  </a:solidFill>
                  <a:latin typeface="Arial" panose="020B0604020202020204" pitchFamily="34" charset="0"/>
                </a:rPr>
                <a:t>半加器的真值表</a:t>
              </a:r>
            </a:p>
          </p:txBody>
        </p:sp>
      </p:grpSp>
      <p:grpSp>
        <p:nvGrpSpPr>
          <p:cNvPr id="4" name="Group 42">
            <a:extLst>
              <a:ext uri="{FF2B5EF4-FFF2-40B4-BE49-F238E27FC236}">
                <a16:creationId xmlns:a16="http://schemas.microsoft.com/office/drawing/2014/main" id="{5A19F0E8-7530-43DB-B6AE-5003F252A0EF}"/>
              </a:ext>
            </a:extLst>
          </p:cNvPr>
          <p:cNvGrpSpPr>
            <a:grpSpLocks/>
          </p:cNvGrpSpPr>
          <p:nvPr/>
        </p:nvGrpSpPr>
        <p:grpSpPr bwMode="auto">
          <a:xfrm>
            <a:off x="7277100" y="2947988"/>
            <a:ext cx="4114800" cy="3352800"/>
            <a:chOff x="3024" y="1440"/>
            <a:chExt cx="2448" cy="2304"/>
          </a:xfrm>
        </p:grpSpPr>
        <p:sp>
          <p:nvSpPr>
            <p:cNvPr id="89111" name="AutoShape 43">
              <a:extLst>
                <a:ext uri="{FF2B5EF4-FFF2-40B4-BE49-F238E27FC236}">
                  <a16:creationId xmlns:a16="http://schemas.microsoft.com/office/drawing/2014/main" id="{BA6FB7D0-1924-45CA-B9FD-0FA6147E3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440"/>
              <a:ext cx="2448" cy="230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aphicFrame>
          <p:nvGraphicFramePr>
            <p:cNvPr id="89112" name="Object 44">
              <a:extLst>
                <a:ext uri="{FF2B5EF4-FFF2-40B4-BE49-F238E27FC236}">
                  <a16:creationId xmlns:a16="http://schemas.microsoft.com/office/drawing/2014/main" id="{FFDA70CA-9F3B-4194-88A4-2E4C284E07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9" y="1540"/>
            <a:ext cx="2400" cy="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175" r:id="rId4" imgW="2514600" imgH="1696212" progId="Word.Picture.8">
                    <p:embed/>
                  </p:oleObj>
                </mc:Choice>
                <mc:Fallback>
                  <p:oleObj r:id="rId4" imgW="2514600" imgH="1696212" progId="Word.Picture.8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1540"/>
                          <a:ext cx="2400" cy="18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113" name="Text Box 45">
              <a:extLst>
                <a:ext uri="{FF2B5EF4-FFF2-40B4-BE49-F238E27FC236}">
                  <a16:creationId xmlns:a16="http://schemas.microsoft.com/office/drawing/2014/main" id="{FC8ABFF4-5491-4751-8794-593C79FB8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3456"/>
              <a:ext cx="1056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0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" name="Group 48">
            <a:extLst>
              <a:ext uri="{FF2B5EF4-FFF2-40B4-BE49-F238E27FC236}">
                <a16:creationId xmlns:a16="http://schemas.microsoft.com/office/drawing/2014/main" id="{6B483862-F896-4F59-83A3-D605A25F27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3263" y="3373438"/>
            <a:ext cx="1890712" cy="604837"/>
            <a:chOff x="537" y="2448"/>
            <a:chExt cx="1191" cy="381"/>
          </a:xfrm>
        </p:grpSpPr>
        <p:sp>
          <p:nvSpPr>
            <p:cNvPr id="89101" name="AutoShape 49">
              <a:extLst>
                <a:ext uri="{FF2B5EF4-FFF2-40B4-BE49-F238E27FC236}">
                  <a16:creationId xmlns:a16="http://schemas.microsoft.com/office/drawing/2014/main" id="{4C0127A7-77A2-447F-BE89-F28D39171E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37" y="2448"/>
              <a:ext cx="1191" cy="364"/>
            </a:xfrm>
            <a:prstGeom prst="rect">
              <a:avLst/>
            </a:prstGeom>
            <a:solidFill>
              <a:schemeClr val="accent2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02" name="Line 50">
              <a:extLst>
                <a:ext uri="{FF2B5EF4-FFF2-40B4-BE49-F238E27FC236}">
                  <a16:creationId xmlns:a16="http://schemas.microsoft.com/office/drawing/2014/main" id="{40BF5944-8DC3-4E3A-9CE7-989B32D85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" y="2542"/>
              <a:ext cx="138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03" name="Line 51">
              <a:extLst>
                <a:ext uri="{FF2B5EF4-FFF2-40B4-BE49-F238E27FC236}">
                  <a16:creationId xmlns:a16="http://schemas.microsoft.com/office/drawing/2014/main" id="{C2E9C22C-6879-4B6C-A87A-FCF297C99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2538"/>
              <a:ext cx="13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04" name="Rectangle 52">
              <a:extLst>
                <a:ext uri="{FF2B5EF4-FFF2-40B4-BE49-F238E27FC236}">
                  <a16:creationId xmlns:a16="http://schemas.microsoft.com/office/drawing/2014/main" id="{92E4759B-383F-4ED2-B53A-E9013630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" y="2519"/>
              <a:ext cx="17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800" b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105" name="Rectangle 53">
              <a:extLst>
                <a:ext uri="{FF2B5EF4-FFF2-40B4-BE49-F238E27FC236}">
                  <a16:creationId xmlns:a16="http://schemas.microsoft.com/office/drawing/2014/main" id="{08B90C3C-DC43-46B3-840A-7B92A6058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2519"/>
              <a:ext cx="17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1800" b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106" name="Rectangle 54">
              <a:extLst>
                <a:ext uri="{FF2B5EF4-FFF2-40B4-BE49-F238E27FC236}">
                  <a16:creationId xmlns:a16="http://schemas.microsoft.com/office/drawing/2014/main" id="{DA1BF582-B3D8-4703-AFF0-9A29E8B14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" y="2519"/>
              <a:ext cx="17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800" b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107" name="Rectangle 55">
              <a:extLst>
                <a:ext uri="{FF2B5EF4-FFF2-40B4-BE49-F238E27FC236}">
                  <a16:creationId xmlns:a16="http://schemas.microsoft.com/office/drawing/2014/main" id="{1AB5063D-5D64-43B0-824C-C650E3323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2519"/>
              <a:ext cx="17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1800" b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108" name="Rectangle 56">
              <a:extLst>
                <a:ext uri="{FF2B5EF4-FFF2-40B4-BE49-F238E27FC236}">
                  <a16:creationId xmlns:a16="http://schemas.microsoft.com/office/drawing/2014/main" id="{8FE26E55-2852-40EC-8C24-C7925B925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" y="2519"/>
              <a:ext cx="14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1800" b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109" name="Rectangle 57">
              <a:extLst>
                <a:ext uri="{FF2B5EF4-FFF2-40B4-BE49-F238E27FC236}">
                  <a16:creationId xmlns:a16="http://schemas.microsoft.com/office/drawing/2014/main" id="{64937505-A90C-4B55-8D2A-AEDD0387B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" y="2490"/>
              <a:ext cx="1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+</a:t>
              </a:r>
              <a:endParaRPr lang="en-US" altLang="zh-CN" sz="1800" b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110" name="Rectangle 58">
              <a:extLst>
                <a:ext uri="{FF2B5EF4-FFF2-40B4-BE49-F238E27FC236}">
                  <a16:creationId xmlns:a16="http://schemas.microsoft.com/office/drawing/2014/main" id="{60E4DB4F-09A0-4B73-979F-B0DBA9097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2490"/>
              <a:ext cx="1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=</a:t>
              </a:r>
              <a:endParaRPr lang="en-US" altLang="zh-CN" sz="1800" b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52671" name="Rectangle 63">
            <a:extLst>
              <a:ext uri="{FF2B5EF4-FFF2-40B4-BE49-F238E27FC236}">
                <a16:creationId xmlns:a16="http://schemas.microsoft.com/office/drawing/2014/main" id="{FB6DAE31-E7F1-4D75-92F1-5BAD3AC39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5159375"/>
            <a:ext cx="432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CC0000"/>
                </a:solidFill>
                <a:latin typeface="楷体_GB2312" pitchFamily="49" charset="-122"/>
              </a:rPr>
              <a:t>如用与非门实现最少要几个门</a:t>
            </a:r>
            <a:r>
              <a:rPr lang="en-US" altLang="zh-CN" sz="2400">
                <a:solidFill>
                  <a:srgbClr val="CC0000"/>
                </a:solidFill>
                <a:latin typeface="楷体_GB2312" pitchFamily="49" charset="-122"/>
              </a:rPr>
              <a:t>?</a:t>
            </a:r>
          </a:p>
        </p:txBody>
      </p:sp>
      <p:sp>
        <p:nvSpPr>
          <p:cNvPr id="452673" name="Rectangle 65">
            <a:extLst>
              <a:ext uri="{FF2B5EF4-FFF2-40B4-BE49-F238E27FC236}">
                <a16:creationId xmlns:a16="http://schemas.microsoft.com/office/drawing/2014/main" id="{45D83ECE-3328-48B3-A2C7-D4F9220AB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" y="3970338"/>
            <a:ext cx="1982788" cy="579437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i="1">
                <a:solidFill>
                  <a:srgbClr val="000066"/>
                </a:solidFill>
                <a:latin typeface="Times New Roman" panose="02020603050405020304" pitchFamily="18" charset="0"/>
              </a:rPr>
              <a:t>C = AB</a:t>
            </a:r>
            <a:endParaRPr lang="en-US" altLang="zh-CN" sz="3200" b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2674" name="Rectangle 66">
            <a:extLst>
              <a:ext uri="{FF2B5EF4-FFF2-40B4-BE49-F238E27FC236}">
                <a16:creationId xmlns:a16="http://schemas.microsoft.com/office/drawing/2014/main" id="{2B3ECD79-2AE3-4AF5-9B0D-C031C05CD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63" y="5897563"/>
            <a:ext cx="162083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zh-CN" sz="24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400">
                <a:solidFill>
                  <a:srgbClr val="000066"/>
                </a:solidFill>
                <a:latin typeface="Arial" panose="020B0604020202020204" pitchFamily="34" charset="0"/>
              </a:rPr>
              <a:t>逻辑图</a:t>
            </a:r>
          </a:p>
        </p:txBody>
      </p:sp>
      <p:graphicFrame>
        <p:nvGraphicFramePr>
          <p:cNvPr id="58" name="Object 67">
            <a:extLst>
              <a:ext uri="{FF2B5EF4-FFF2-40B4-BE49-F238E27FC236}">
                <a16:creationId xmlns:a16="http://schemas.microsoft.com/office/drawing/2014/main" id="{3DE0A102-D3D2-4CEF-81AC-4ABB158161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67650" y="28575"/>
          <a:ext cx="4014788" cy="290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6" name="图片" r:id="rId6" imgW="1669046" imgH="1215650" progId="Word.Picture.8">
                  <p:embed/>
                </p:oleObj>
              </mc:Choice>
              <mc:Fallback>
                <p:oleObj name="图片" r:id="rId6" imgW="1669046" imgH="1215650" progId="Word.Picture.8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532"/>
                      <a:stretch>
                        <a:fillRect/>
                      </a:stretch>
                    </p:blipFill>
                    <p:spPr bwMode="auto">
                      <a:xfrm>
                        <a:off x="7867650" y="28575"/>
                        <a:ext cx="4014788" cy="2906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5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5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5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5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45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3" grpId="0"/>
      <p:bldP spid="452614" grpId="0"/>
      <p:bldP spid="452615" grpId="0" autoUpdateAnimBg="0"/>
      <p:bldP spid="452671" grpId="0"/>
      <p:bldP spid="452673" grpId="0" animBg="1"/>
      <p:bldP spid="452674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3">
            <a:extLst>
              <a:ext uri="{FF2B5EF4-FFF2-40B4-BE49-F238E27FC236}">
                <a16:creationId xmlns:a16="http://schemas.microsoft.com/office/drawing/2014/main" id="{FF71BD98-A1DD-48FB-8AF3-3F6F6E031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173038"/>
            <a:ext cx="59055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(1) 4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线─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线普通二进制编码器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设计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2" name="Group 24">
            <a:extLst>
              <a:ext uri="{FF2B5EF4-FFF2-40B4-BE49-F238E27FC236}">
                <a16:creationId xmlns:a16="http://schemas.microsoft.com/office/drawing/2014/main" id="{A53D3012-F52C-465F-B244-76F4B994B1F8}"/>
              </a:ext>
            </a:extLst>
          </p:cNvPr>
          <p:cNvGrpSpPr>
            <a:grpSpLocks/>
          </p:cNvGrpSpPr>
          <p:nvPr/>
        </p:nvGrpSpPr>
        <p:grpSpPr bwMode="auto">
          <a:xfrm>
            <a:off x="6389688" y="1597025"/>
            <a:ext cx="3971925" cy="3232150"/>
            <a:chOff x="2958" y="969"/>
            <a:chExt cx="2502" cy="2036"/>
          </a:xfrm>
        </p:grpSpPr>
        <p:sp>
          <p:nvSpPr>
            <p:cNvPr id="14370" name="Rectangle 25" descr="羊皮纸">
              <a:extLst>
                <a:ext uri="{FF2B5EF4-FFF2-40B4-BE49-F238E27FC236}">
                  <a16:creationId xmlns:a16="http://schemas.microsoft.com/office/drawing/2014/main" id="{03DE4A03-5495-4C72-9C11-615E72BFD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632"/>
              <a:ext cx="816" cy="134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71" name="Rectangle 26" descr="羊皮纸">
              <a:extLst>
                <a:ext uri="{FF2B5EF4-FFF2-40B4-BE49-F238E27FC236}">
                  <a16:creationId xmlns:a16="http://schemas.microsoft.com/office/drawing/2014/main" id="{AAEA48D7-6F18-4C04-9EFB-63B2B4147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660"/>
              <a:ext cx="402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72" name="Rectangle 27" descr="羊皮纸">
              <a:extLst>
                <a:ext uri="{FF2B5EF4-FFF2-40B4-BE49-F238E27FC236}">
                  <a16:creationId xmlns:a16="http://schemas.microsoft.com/office/drawing/2014/main" id="{26C4825A-2752-45E7-9EE7-7C329B4BF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660"/>
              <a:ext cx="437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73" name="Rectangle 28" descr="羊皮纸">
              <a:extLst>
                <a:ext uri="{FF2B5EF4-FFF2-40B4-BE49-F238E27FC236}">
                  <a16:creationId xmlns:a16="http://schemas.microsoft.com/office/drawing/2014/main" id="{85939A3C-C3A1-4EBC-87C4-D3963F3AA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2660"/>
              <a:ext cx="411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74" name="Rectangle 29" descr="羊皮纸">
              <a:extLst>
                <a:ext uri="{FF2B5EF4-FFF2-40B4-BE49-F238E27FC236}">
                  <a16:creationId xmlns:a16="http://schemas.microsoft.com/office/drawing/2014/main" id="{ACFCD0BF-90FD-4407-895F-C6F35371F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660"/>
              <a:ext cx="410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75" name="Rectangle 30" descr="羊皮纸">
              <a:extLst>
                <a:ext uri="{FF2B5EF4-FFF2-40B4-BE49-F238E27FC236}">
                  <a16:creationId xmlns:a16="http://schemas.microsoft.com/office/drawing/2014/main" id="{271955E1-EAE6-4750-8DD1-7C3D9B4B3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314"/>
              <a:ext cx="402" cy="34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76" name="Rectangle 31" descr="羊皮纸">
              <a:extLst>
                <a:ext uri="{FF2B5EF4-FFF2-40B4-BE49-F238E27FC236}">
                  <a16:creationId xmlns:a16="http://schemas.microsoft.com/office/drawing/2014/main" id="{ED223177-63C8-457D-AA68-458DB4440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304"/>
              <a:ext cx="437" cy="34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77" name="Rectangle 32" descr="羊皮纸">
              <a:extLst>
                <a:ext uri="{FF2B5EF4-FFF2-40B4-BE49-F238E27FC236}">
                  <a16:creationId xmlns:a16="http://schemas.microsoft.com/office/drawing/2014/main" id="{5BD16C93-4531-44C9-8B81-8789A34F0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2314"/>
              <a:ext cx="411" cy="34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78" name="Rectangle 33" descr="羊皮纸">
              <a:extLst>
                <a:ext uri="{FF2B5EF4-FFF2-40B4-BE49-F238E27FC236}">
                  <a16:creationId xmlns:a16="http://schemas.microsoft.com/office/drawing/2014/main" id="{82552474-079A-4BE1-B619-C7F374F9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314"/>
              <a:ext cx="410" cy="34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79" name="Rectangle 34" descr="羊皮纸">
              <a:extLst>
                <a:ext uri="{FF2B5EF4-FFF2-40B4-BE49-F238E27FC236}">
                  <a16:creationId xmlns:a16="http://schemas.microsoft.com/office/drawing/2014/main" id="{223D6D6B-73B2-4F60-8F6F-9F62288D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968"/>
              <a:ext cx="402" cy="34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80" name="Rectangle 35" descr="羊皮纸">
              <a:extLst>
                <a:ext uri="{FF2B5EF4-FFF2-40B4-BE49-F238E27FC236}">
                  <a16:creationId xmlns:a16="http://schemas.microsoft.com/office/drawing/2014/main" id="{95DE72DB-9A94-430B-92A1-4810916FC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1968"/>
              <a:ext cx="437" cy="34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81" name="Rectangle 36" descr="羊皮纸">
              <a:extLst>
                <a:ext uri="{FF2B5EF4-FFF2-40B4-BE49-F238E27FC236}">
                  <a16:creationId xmlns:a16="http://schemas.microsoft.com/office/drawing/2014/main" id="{2104DB0C-8409-4832-95F1-8B57BD62D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" y="1968"/>
              <a:ext cx="411" cy="34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82" name="Rectangle 37" descr="羊皮纸">
              <a:extLst>
                <a:ext uri="{FF2B5EF4-FFF2-40B4-BE49-F238E27FC236}">
                  <a16:creationId xmlns:a16="http://schemas.microsoft.com/office/drawing/2014/main" id="{60EF55F9-5E65-4B20-A14B-E9F803ED6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968"/>
              <a:ext cx="410" cy="34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83" name="Rectangle 38" descr="羊皮纸">
              <a:extLst>
                <a:ext uri="{FF2B5EF4-FFF2-40B4-BE49-F238E27FC236}">
                  <a16:creationId xmlns:a16="http://schemas.microsoft.com/office/drawing/2014/main" id="{33CFA7ED-00C7-4B8E-8249-244982062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627"/>
              <a:ext cx="402" cy="34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84" name="Rectangle 39" descr="羊皮纸">
              <a:extLst>
                <a:ext uri="{FF2B5EF4-FFF2-40B4-BE49-F238E27FC236}">
                  <a16:creationId xmlns:a16="http://schemas.microsoft.com/office/drawing/2014/main" id="{8CDF94A0-E6E3-4A98-B060-D6B6D44CB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1627"/>
              <a:ext cx="437" cy="34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85" name="Rectangle 40" descr="羊皮纸">
              <a:extLst>
                <a:ext uri="{FF2B5EF4-FFF2-40B4-BE49-F238E27FC236}">
                  <a16:creationId xmlns:a16="http://schemas.microsoft.com/office/drawing/2014/main" id="{4552DB4B-FD7F-4829-90B1-DCBF0D457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1627"/>
              <a:ext cx="411" cy="34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86" name="Rectangle 41" descr="羊皮纸">
              <a:extLst>
                <a:ext uri="{FF2B5EF4-FFF2-40B4-BE49-F238E27FC236}">
                  <a16:creationId xmlns:a16="http://schemas.microsoft.com/office/drawing/2014/main" id="{C4131395-EDCB-4A4B-8495-89EBFDF9D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627"/>
              <a:ext cx="410" cy="34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87" name="Rectangle 42" descr="羊皮纸">
              <a:extLst>
                <a:ext uri="{FF2B5EF4-FFF2-40B4-BE49-F238E27FC236}">
                  <a16:creationId xmlns:a16="http://schemas.microsoft.com/office/drawing/2014/main" id="{22CD7C90-BD12-4C33-A62B-7DA08DA7E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1282"/>
              <a:ext cx="410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88" name="Rectangle 43" descr="羊皮纸">
              <a:extLst>
                <a:ext uri="{FF2B5EF4-FFF2-40B4-BE49-F238E27FC236}">
                  <a16:creationId xmlns:a16="http://schemas.microsoft.com/office/drawing/2014/main" id="{13EE9595-AC55-4966-BEDD-30C59037F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1282"/>
              <a:ext cx="393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89" name="Rectangle 44" descr="羊皮纸">
              <a:extLst>
                <a:ext uri="{FF2B5EF4-FFF2-40B4-BE49-F238E27FC236}">
                  <a16:creationId xmlns:a16="http://schemas.microsoft.com/office/drawing/2014/main" id="{BD9D833A-C986-49B2-9D06-F1D44D83C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282"/>
              <a:ext cx="402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4390" name="Rectangle 45" descr="羊皮纸">
              <a:extLst>
                <a:ext uri="{FF2B5EF4-FFF2-40B4-BE49-F238E27FC236}">
                  <a16:creationId xmlns:a16="http://schemas.microsoft.com/office/drawing/2014/main" id="{7B1DA97F-B2E7-4324-A5A3-15EF1060A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1282"/>
              <a:ext cx="437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391" name="Rectangle 46" descr="羊皮纸">
              <a:extLst>
                <a:ext uri="{FF2B5EF4-FFF2-40B4-BE49-F238E27FC236}">
                  <a16:creationId xmlns:a16="http://schemas.microsoft.com/office/drawing/2014/main" id="{987A33F0-6B26-40FB-B42A-4E07686A9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1282"/>
              <a:ext cx="411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92" name="Rectangle 47" descr="羊皮纸">
              <a:extLst>
                <a:ext uri="{FF2B5EF4-FFF2-40B4-BE49-F238E27FC236}">
                  <a16:creationId xmlns:a16="http://schemas.microsoft.com/office/drawing/2014/main" id="{C1913A57-6A41-404C-B730-100CAA39C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282"/>
              <a:ext cx="410" cy="34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4393" name="Line 48" descr="羊皮纸">
              <a:extLst>
                <a:ext uri="{FF2B5EF4-FFF2-40B4-BE49-F238E27FC236}">
                  <a16:creationId xmlns:a16="http://schemas.microsoft.com/office/drawing/2014/main" id="{994C7684-7EE5-4BD5-B5B1-FB4D85AFB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1282"/>
              <a:ext cx="246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4" name="Line 49" descr="羊皮纸">
              <a:extLst>
                <a:ext uri="{FF2B5EF4-FFF2-40B4-BE49-F238E27FC236}">
                  <a16:creationId xmlns:a16="http://schemas.microsoft.com/office/drawing/2014/main" id="{965EC277-FBEC-49B5-8228-3A4E84A68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1627"/>
              <a:ext cx="2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5" name="Line 50" descr="羊皮纸">
              <a:extLst>
                <a:ext uri="{FF2B5EF4-FFF2-40B4-BE49-F238E27FC236}">
                  <a16:creationId xmlns:a16="http://schemas.microsoft.com/office/drawing/2014/main" id="{C6C73613-70B1-4D13-946E-29E0573500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1968"/>
              <a:ext cx="2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6" name="Line 51" descr="羊皮纸">
              <a:extLst>
                <a:ext uri="{FF2B5EF4-FFF2-40B4-BE49-F238E27FC236}">
                  <a16:creationId xmlns:a16="http://schemas.microsoft.com/office/drawing/2014/main" id="{C6447257-8052-46EA-BDF5-109F7240C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2314"/>
              <a:ext cx="2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7" name="Line 52" descr="羊皮纸">
              <a:extLst>
                <a:ext uri="{FF2B5EF4-FFF2-40B4-BE49-F238E27FC236}">
                  <a16:creationId xmlns:a16="http://schemas.microsoft.com/office/drawing/2014/main" id="{1CC120D6-BD91-484D-BB7B-26A2C707F2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2660"/>
              <a:ext cx="2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8" name="Line 53" descr="羊皮纸">
              <a:extLst>
                <a:ext uri="{FF2B5EF4-FFF2-40B4-BE49-F238E27FC236}">
                  <a16:creationId xmlns:a16="http://schemas.microsoft.com/office/drawing/2014/main" id="{2D2C0388-7DED-40A6-8928-FECB951F3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3005"/>
              <a:ext cx="246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9" name="Line 54" descr="羊皮纸">
              <a:extLst>
                <a:ext uri="{FF2B5EF4-FFF2-40B4-BE49-F238E27FC236}">
                  <a16:creationId xmlns:a16="http://schemas.microsoft.com/office/drawing/2014/main" id="{3F11FA37-F688-4ED2-8D84-C6A54B57F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1282"/>
              <a:ext cx="0" cy="172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0" name="Line 55" descr="羊皮纸">
              <a:extLst>
                <a:ext uri="{FF2B5EF4-FFF2-40B4-BE49-F238E27FC236}">
                  <a16:creationId xmlns:a16="http://schemas.microsoft.com/office/drawing/2014/main" id="{DA7540E3-08A7-4968-85AE-4B4C5272C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8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1" name="Line 56" descr="羊皮纸">
              <a:extLst>
                <a:ext uri="{FF2B5EF4-FFF2-40B4-BE49-F238E27FC236}">
                  <a16:creationId xmlns:a16="http://schemas.microsoft.com/office/drawing/2014/main" id="{165A1E44-73B1-4E11-849B-6AC234907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9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2" name="Line 57" descr="羊皮纸">
              <a:extLst>
                <a:ext uri="{FF2B5EF4-FFF2-40B4-BE49-F238E27FC236}">
                  <a16:creationId xmlns:a16="http://schemas.microsoft.com/office/drawing/2014/main" id="{0DE3C4E2-DABD-45A3-8CEC-E8306F63A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6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3" name="Line 58" descr="羊皮纸">
              <a:extLst>
                <a:ext uri="{FF2B5EF4-FFF2-40B4-BE49-F238E27FC236}">
                  <a16:creationId xmlns:a16="http://schemas.microsoft.com/office/drawing/2014/main" id="{8E10EB4B-16BC-49EC-8187-60C7FB06E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8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4" name="Line 59" descr="羊皮纸">
              <a:extLst>
                <a:ext uri="{FF2B5EF4-FFF2-40B4-BE49-F238E27FC236}">
                  <a16:creationId xmlns:a16="http://schemas.microsoft.com/office/drawing/2014/main" id="{F50204F0-2FBA-4B07-A28C-E04087558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1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5" name="Line 60" descr="羊皮纸">
              <a:extLst>
                <a:ext uri="{FF2B5EF4-FFF2-40B4-BE49-F238E27FC236}">
                  <a16:creationId xmlns:a16="http://schemas.microsoft.com/office/drawing/2014/main" id="{13728356-40F5-4CD4-87AA-CA7DA5742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1" y="1282"/>
              <a:ext cx="0" cy="172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6" name="Text Box 61">
              <a:extLst>
                <a:ext uri="{FF2B5EF4-FFF2-40B4-BE49-F238E27FC236}">
                  <a16:creationId xmlns:a16="http://schemas.microsoft.com/office/drawing/2014/main" id="{5E3338AB-6A0F-4EFD-BE70-C155FEE2B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969"/>
              <a:ext cx="2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）逻辑功能表</a:t>
              </a:r>
            </a:p>
          </p:txBody>
        </p:sp>
      </p:grpSp>
      <p:sp>
        <p:nvSpPr>
          <p:cNvPr id="369726" name="Oval 62">
            <a:extLst>
              <a:ext uri="{FF2B5EF4-FFF2-40B4-BE49-F238E27FC236}">
                <a16:creationId xmlns:a16="http://schemas.microsoft.com/office/drawing/2014/main" id="{924D168A-AA1B-4C05-94C4-143B874C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713" y="2630488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69727" name="Oval 63">
            <a:extLst>
              <a:ext uri="{FF2B5EF4-FFF2-40B4-BE49-F238E27FC236}">
                <a16:creationId xmlns:a16="http://schemas.microsoft.com/office/drawing/2014/main" id="{A697763A-3B94-468E-AD92-767F9E1A0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413" y="3163888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69728" name="Oval 64">
            <a:extLst>
              <a:ext uri="{FF2B5EF4-FFF2-40B4-BE49-F238E27FC236}">
                <a16:creationId xmlns:a16="http://schemas.microsoft.com/office/drawing/2014/main" id="{060C29DC-554E-412A-BE37-D1B0BBCFB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3697288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69729" name="Oval 65">
            <a:extLst>
              <a:ext uri="{FF2B5EF4-FFF2-40B4-BE49-F238E27FC236}">
                <a16:creationId xmlns:a16="http://schemas.microsoft.com/office/drawing/2014/main" id="{0688F38D-C638-4EEA-93CD-31B67FE31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303713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69730" name="Text Box 66">
            <a:extLst>
              <a:ext uri="{FF2B5EF4-FFF2-40B4-BE49-F238E27FC236}">
                <a16:creationId xmlns:a16="http://schemas.microsoft.com/office/drawing/2014/main" id="{2E7779B5-80DF-44CE-9A56-329B1D2F8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788" y="5164138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编码器的输入为高电平有效。</a:t>
            </a:r>
          </a:p>
        </p:txBody>
      </p:sp>
      <p:grpSp>
        <p:nvGrpSpPr>
          <p:cNvPr id="3" name="Group 67">
            <a:extLst>
              <a:ext uri="{FF2B5EF4-FFF2-40B4-BE49-F238E27FC236}">
                <a16:creationId xmlns:a16="http://schemas.microsoft.com/office/drawing/2014/main" id="{43305F71-B796-436D-98D2-FBE1C4A9E14B}"/>
              </a:ext>
            </a:extLst>
          </p:cNvPr>
          <p:cNvGrpSpPr>
            <a:grpSpLocks/>
          </p:cNvGrpSpPr>
          <p:nvPr/>
        </p:nvGrpSpPr>
        <p:grpSpPr bwMode="auto">
          <a:xfrm>
            <a:off x="1414463" y="1412875"/>
            <a:ext cx="3962400" cy="3284538"/>
            <a:chOff x="384" y="1018"/>
            <a:chExt cx="2496" cy="2069"/>
          </a:xfrm>
        </p:grpSpPr>
        <p:sp>
          <p:nvSpPr>
            <p:cNvPr id="14367" name="AutoShape 68">
              <a:extLst>
                <a:ext uri="{FF2B5EF4-FFF2-40B4-BE49-F238E27FC236}">
                  <a16:creationId xmlns:a16="http://schemas.microsoft.com/office/drawing/2014/main" id="{EFFBF023-18DC-439E-833F-F06048F78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263"/>
              <a:ext cx="2496" cy="1824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aphicFrame>
          <p:nvGraphicFramePr>
            <p:cNvPr id="14368" name="Object 69">
              <a:extLst>
                <a:ext uri="{FF2B5EF4-FFF2-40B4-BE49-F238E27FC236}">
                  <a16:creationId xmlns:a16="http://schemas.microsoft.com/office/drawing/2014/main" id="{972DFA11-908C-49BC-907C-F10B1EE1B8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4" y="1488"/>
            <a:ext cx="1355" cy="1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5" name="图片" r:id="rId4" imgW="865794" imgH="808074" progId="Word.Picture.8">
                    <p:embed/>
                  </p:oleObj>
                </mc:Choice>
                <mc:Fallback>
                  <p:oleObj name="图片" r:id="rId4" imgW="865794" imgH="808074" progId="Word.Picture.8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" y="1488"/>
                          <a:ext cx="1355" cy="1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9" name="Text Box 70">
              <a:extLst>
                <a:ext uri="{FF2B5EF4-FFF2-40B4-BE49-F238E27FC236}">
                  <a16:creationId xmlns:a16="http://schemas.microsoft.com/office/drawing/2014/main" id="{4F91B10A-490E-4DA1-BD18-9EE7B8623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" y="1018"/>
              <a:ext cx="2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   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）逻辑框图</a:t>
              </a:r>
            </a:p>
          </p:txBody>
        </p:sp>
      </p:grpSp>
      <p:grpSp>
        <p:nvGrpSpPr>
          <p:cNvPr id="4" name="Group 71">
            <a:extLst>
              <a:ext uri="{FF2B5EF4-FFF2-40B4-BE49-F238E27FC236}">
                <a16:creationId xmlns:a16="http://schemas.microsoft.com/office/drawing/2014/main" id="{4ECE1257-0F2A-49D0-A8FA-13865D0843B7}"/>
              </a:ext>
            </a:extLst>
          </p:cNvPr>
          <p:cNvGrpSpPr>
            <a:grpSpLocks/>
          </p:cNvGrpSpPr>
          <p:nvPr/>
        </p:nvGrpSpPr>
        <p:grpSpPr bwMode="auto">
          <a:xfrm>
            <a:off x="1414463" y="2608263"/>
            <a:ext cx="792162" cy="1198562"/>
            <a:chOff x="3264" y="1392"/>
            <a:chExt cx="477" cy="1002"/>
          </a:xfrm>
        </p:grpSpPr>
        <p:sp>
          <p:nvSpPr>
            <p:cNvPr id="14365" name="Text Box 72">
              <a:extLst>
                <a:ext uri="{FF2B5EF4-FFF2-40B4-BE49-F238E27FC236}">
                  <a16:creationId xmlns:a16="http://schemas.microsoft.com/office/drawing/2014/main" id="{EEFC4572-1383-4D8E-B9DC-79E869C82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488"/>
              <a:ext cx="240" cy="720"/>
            </a:xfrm>
            <a:prstGeom prst="rect">
              <a:avLst/>
            </a:prstGeom>
            <a:solidFill>
              <a:srgbClr val="FFCC00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4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输入</a:t>
              </a:r>
            </a:p>
          </p:txBody>
        </p:sp>
        <p:sp>
          <p:nvSpPr>
            <p:cNvPr id="14366" name="AutoShape 73">
              <a:extLst>
                <a:ext uri="{FF2B5EF4-FFF2-40B4-BE49-F238E27FC236}">
                  <a16:creationId xmlns:a16="http://schemas.microsoft.com/office/drawing/2014/main" id="{419214CE-2BE1-41E7-A579-9AF98FC07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1392"/>
              <a:ext cx="189" cy="1002"/>
            </a:xfrm>
            <a:prstGeom prst="leftBrace">
              <a:avLst>
                <a:gd name="adj1" fmla="val 44180"/>
                <a:gd name="adj2" fmla="val 50000"/>
              </a:avLst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74">
            <a:extLst>
              <a:ext uri="{FF2B5EF4-FFF2-40B4-BE49-F238E27FC236}">
                <a16:creationId xmlns:a16="http://schemas.microsoft.com/office/drawing/2014/main" id="{0A265D56-1F04-4558-9A14-1EBFA92C8CD7}"/>
              </a:ext>
            </a:extLst>
          </p:cNvPr>
          <p:cNvGrpSpPr>
            <a:grpSpLocks/>
          </p:cNvGrpSpPr>
          <p:nvPr/>
        </p:nvGrpSpPr>
        <p:grpSpPr bwMode="auto">
          <a:xfrm>
            <a:off x="4465638" y="2392363"/>
            <a:ext cx="622300" cy="1828800"/>
            <a:chOff x="2304" y="1536"/>
            <a:chExt cx="392" cy="1152"/>
          </a:xfrm>
        </p:grpSpPr>
        <p:sp>
          <p:nvSpPr>
            <p:cNvPr id="14363" name="Text Box 75">
              <a:extLst>
                <a:ext uri="{FF2B5EF4-FFF2-40B4-BE49-F238E27FC236}">
                  <a16:creationId xmlns:a16="http://schemas.microsoft.com/office/drawing/2014/main" id="{3FC0ECB7-4F3D-44E9-851C-0D23D9314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8" y="1536"/>
              <a:ext cx="268" cy="1152"/>
            </a:xfrm>
            <a:prstGeom prst="rect">
              <a:avLst/>
            </a:prstGeom>
            <a:solidFill>
              <a:srgbClr val="00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二进制码输出</a:t>
              </a:r>
            </a:p>
          </p:txBody>
        </p:sp>
        <p:sp>
          <p:nvSpPr>
            <p:cNvPr id="14364" name="AutoShape 76">
              <a:extLst>
                <a:ext uri="{FF2B5EF4-FFF2-40B4-BE49-F238E27FC236}">
                  <a16:creationId xmlns:a16="http://schemas.microsoft.com/office/drawing/2014/main" id="{3D02EC9A-A4D3-4B4E-9D06-9ED30F5D9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1755"/>
              <a:ext cx="44" cy="450"/>
            </a:xfrm>
            <a:prstGeom prst="rightBrace">
              <a:avLst>
                <a:gd name="adj1" fmla="val 85227"/>
                <a:gd name="adj2" fmla="val 48213"/>
              </a:avLst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77">
            <a:extLst>
              <a:ext uri="{FF2B5EF4-FFF2-40B4-BE49-F238E27FC236}">
                <a16:creationId xmlns:a16="http://schemas.microsoft.com/office/drawing/2014/main" id="{03562902-63D4-4DD4-960F-7525DD8D958A}"/>
              </a:ext>
            </a:extLst>
          </p:cNvPr>
          <p:cNvGrpSpPr>
            <a:grpSpLocks/>
          </p:cNvGrpSpPr>
          <p:nvPr/>
        </p:nvGrpSpPr>
        <p:grpSpPr bwMode="auto">
          <a:xfrm>
            <a:off x="9126538" y="4295775"/>
            <a:ext cx="1198562" cy="685800"/>
            <a:chOff x="4618" y="2660"/>
            <a:chExt cx="803" cy="345"/>
          </a:xfrm>
        </p:grpSpPr>
        <p:sp>
          <p:nvSpPr>
            <p:cNvPr id="14361" name="Rectangle 78">
              <a:extLst>
                <a:ext uri="{FF2B5EF4-FFF2-40B4-BE49-F238E27FC236}">
                  <a16:creationId xmlns:a16="http://schemas.microsoft.com/office/drawing/2014/main" id="{AB5067D7-2068-4C53-AC81-2672D9DFB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2660"/>
              <a:ext cx="410" cy="345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62" name="Rectangle 79">
              <a:extLst>
                <a:ext uri="{FF2B5EF4-FFF2-40B4-BE49-F238E27FC236}">
                  <a16:creationId xmlns:a16="http://schemas.microsoft.com/office/drawing/2014/main" id="{CDE56DD1-413E-41C2-AC39-A5853856E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2660"/>
              <a:ext cx="393" cy="345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7" name="Group 80">
            <a:extLst>
              <a:ext uri="{FF2B5EF4-FFF2-40B4-BE49-F238E27FC236}">
                <a16:creationId xmlns:a16="http://schemas.microsoft.com/office/drawing/2014/main" id="{C8C23405-F200-4032-8EFC-5CE2F909E39B}"/>
              </a:ext>
            </a:extLst>
          </p:cNvPr>
          <p:cNvGrpSpPr>
            <a:grpSpLocks/>
          </p:cNvGrpSpPr>
          <p:nvPr/>
        </p:nvGrpSpPr>
        <p:grpSpPr bwMode="auto">
          <a:xfrm>
            <a:off x="9126538" y="3697288"/>
            <a:ext cx="1122362" cy="549275"/>
            <a:chOff x="4618" y="2314"/>
            <a:chExt cx="803" cy="346"/>
          </a:xfrm>
        </p:grpSpPr>
        <p:sp>
          <p:nvSpPr>
            <p:cNvPr id="14359" name="Rectangle 81">
              <a:extLst>
                <a:ext uri="{FF2B5EF4-FFF2-40B4-BE49-F238E27FC236}">
                  <a16:creationId xmlns:a16="http://schemas.microsoft.com/office/drawing/2014/main" id="{4E5AE766-36F0-4862-8291-7A6A43E6D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2314"/>
              <a:ext cx="410" cy="34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60" name="Rectangle 82">
              <a:extLst>
                <a:ext uri="{FF2B5EF4-FFF2-40B4-BE49-F238E27FC236}">
                  <a16:creationId xmlns:a16="http://schemas.microsoft.com/office/drawing/2014/main" id="{9D5FB8BD-99BC-4656-8AC2-A9D2B5E37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2314"/>
              <a:ext cx="393" cy="34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8" name="Group 83">
            <a:extLst>
              <a:ext uri="{FF2B5EF4-FFF2-40B4-BE49-F238E27FC236}">
                <a16:creationId xmlns:a16="http://schemas.microsoft.com/office/drawing/2014/main" id="{34B07F94-265F-4C6C-A9C1-3CD05E66B8C8}"/>
              </a:ext>
            </a:extLst>
          </p:cNvPr>
          <p:cNvGrpSpPr>
            <a:grpSpLocks/>
          </p:cNvGrpSpPr>
          <p:nvPr/>
        </p:nvGrpSpPr>
        <p:grpSpPr bwMode="auto">
          <a:xfrm>
            <a:off x="9131300" y="3163888"/>
            <a:ext cx="1219200" cy="549275"/>
            <a:chOff x="4618" y="1968"/>
            <a:chExt cx="803" cy="346"/>
          </a:xfrm>
        </p:grpSpPr>
        <p:sp>
          <p:nvSpPr>
            <p:cNvPr id="14357" name="Rectangle 84">
              <a:extLst>
                <a:ext uri="{FF2B5EF4-FFF2-40B4-BE49-F238E27FC236}">
                  <a16:creationId xmlns:a16="http://schemas.microsoft.com/office/drawing/2014/main" id="{A213ABCC-56DD-4569-803A-2FC0E6A40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1968"/>
              <a:ext cx="410" cy="34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58" name="Rectangle 85">
              <a:extLst>
                <a:ext uri="{FF2B5EF4-FFF2-40B4-BE49-F238E27FC236}">
                  <a16:creationId xmlns:a16="http://schemas.microsoft.com/office/drawing/2014/main" id="{0B76BA69-3113-46F7-84DD-B6C7CD1FC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1968"/>
              <a:ext cx="393" cy="34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9" name="Group 86">
            <a:extLst>
              <a:ext uri="{FF2B5EF4-FFF2-40B4-BE49-F238E27FC236}">
                <a16:creationId xmlns:a16="http://schemas.microsoft.com/office/drawing/2014/main" id="{F1A55BBB-DBFE-4966-9EE6-8CFD1E24677E}"/>
              </a:ext>
            </a:extLst>
          </p:cNvPr>
          <p:cNvGrpSpPr>
            <a:grpSpLocks/>
          </p:cNvGrpSpPr>
          <p:nvPr/>
        </p:nvGrpSpPr>
        <p:grpSpPr bwMode="auto">
          <a:xfrm>
            <a:off x="9158288" y="2630488"/>
            <a:ext cx="1198562" cy="541337"/>
            <a:chOff x="4618" y="1627"/>
            <a:chExt cx="803" cy="341"/>
          </a:xfrm>
        </p:grpSpPr>
        <p:sp>
          <p:nvSpPr>
            <p:cNvPr id="14355" name="Rectangle 87">
              <a:extLst>
                <a:ext uri="{FF2B5EF4-FFF2-40B4-BE49-F238E27FC236}">
                  <a16:creationId xmlns:a16="http://schemas.microsoft.com/office/drawing/2014/main" id="{901D495C-0220-4D53-AA7B-3B7435EA3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1627"/>
              <a:ext cx="410" cy="34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356" name="Rectangle 88">
              <a:extLst>
                <a:ext uri="{FF2B5EF4-FFF2-40B4-BE49-F238E27FC236}">
                  <a16:creationId xmlns:a16="http://schemas.microsoft.com/office/drawing/2014/main" id="{6297FCB9-B916-4330-ABE3-E6F2A22C2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1627"/>
              <a:ext cx="393" cy="34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4352" name="Rectangle 89">
            <a:extLst>
              <a:ext uri="{FF2B5EF4-FFF2-40B4-BE49-F238E27FC236}">
                <a16:creationId xmlns:a16="http://schemas.microsoft.com/office/drawing/2014/main" id="{DA921BC7-8D6D-4F65-8EFD-D83B78DF4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309563"/>
            <a:ext cx="309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、编码器的工作原理</a:t>
            </a:r>
          </a:p>
        </p:txBody>
      </p:sp>
      <p:sp>
        <p:nvSpPr>
          <p:cNvPr id="14353" name="Rectangle 90">
            <a:extLst>
              <a:ext uri="{FF2B5EF4-FFF2-40B4-BE49-F238E27FC236}">
                <a16:creationId xmlns:a16="http://schemas.microsoft.com/office/drawing/2014/main" id="{BA8BBAA5-3F61-4DE8-8FC4-5A64C385F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638" y="2706688"/>
            <a:ext cx="454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987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 b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69755" name="Object 91">
            <a:extLst>
              <a:ext uri="{FF2B5EF4-FFF2-40B4-BE49-F238E27FC236}">
                <a16:creationId xmlns:a16="http://schemas.microsoft.com/office/drawing/2014/main" id="{B1B7C779-E78F-443B-9F0A-BEB888AEBD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1950" y="4314825"/>
          <a:ext cx="403225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6" name="公式" r:id="rId6" imgW="1447800" imgH="419100" progId="Equation.3">
                  <p:embed/>
                </p:oleObj>
              </mc:Choice>
              <mc:Fallback>
                <p:oleObj name="公式" r:id="rId6" imgW="1447800" imgH="419100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4314825"/>
                        <a:ext cx="403225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6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6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36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36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697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6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726" grpId="0" animBg="1"/>
      <p:bldP spid="369727" grpId="0" animBg="1"/>
      <p:bldP spid="369728" grpId="0" animBg="1"/>
      <p:bldP spid="369729" grpId="0" animBg="1"/>
      <p:bldP spid="36973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4">
            <a:extLst>
              <a:ext uri="{FF2B5EF4-FFF2-40B4-BE49-F238E27FC236}">
                <a16:creationId xmlns:a16="http://schemas.microsoft.com/office/drawing/2014/main" id="{4C78A236-A777-4D9B-9793-C0CFA1386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38" y="484188"/>
            <a:ext cx="518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>
                <a:solidFill>
                  <a:srgbClr val="000099"/>
                </a:solidFill>
                <a:latin typeface="楷体_GB2312" pitchFamily="49" charset="-122"/>
              </a:rPr>
              <a:t>（</a:t>
            </a:r>
            <a:r>
              <a:rPr kumimoji="1" lang="en-US" altLang="zh-CN" sz="2800">
                <a:solidFill>
                  <a:srgbClr val="000099"/>
                </a:solidFill>
                <a:latin typeface="楷体_GB2312" pitchFamily="49" charset="-122"/>
              </a:rPr>
              <a:t>2</a:t>
            </a:r>
            <a:r>
              <a:rPr kumimoji="1" lang="zh-CN" altLang="en-US" sz="2800">
                <a:solidFill>
                  <a:srgbClr val="000099"/>
                </a:solidFill>
                <a:latin typeface="楷体_GB2312" pitchFamily="49" charset="-122"/>
              </a:rPr>
              <a:t>）  全加器（</a:t>
            </a:r>
            <a:r>
              <a:rPr kumimoji="1" lang="en-US" altLang="zh-CN" sz="2800">
                <a:solidFill>
                  <a:srgbClr val="000099"/>
                </a:solidFill>
                <a:latin typeface="Times New Roman" panose="02020603050405020304" pitchFamily="18" charset="0"/>
              </a:rPr>
              <a:t>Full Adder</a:t>
            </a:r>
            <a:r>
              <a:rPr kumimoji="1" lang="zh-CN" altLang="en-US" sz="2800">
                <a:solidFill>
                  <a:srgbClr val="000099"/>
                </a:solidFill>
                <a:latin typeface="楷体_GB2312" pitchFamily="49" charset="-122"/>
              </a:rPr>
              <a:t>）</a:t>
            </a:r>
            <a:r>
              <a:rPr lang="zh-CN" altLang="en-US" sz="2800">
                <a:solidFill>
                  <a:srgbClr val="000099"/>
                </a:solidFill>
                <a:latin typeface="楷体_GB2312" pitchFamily="49" charset="-122"/>
              </a:rPr>
              <a:t> 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4C5C761D-7999-4C32-A5BC-9737C6A2DF58}"/>
              </a:ext>
            </a:extLst>
          </p:cNvPr>
          <p:cNvGrpSpPr>
            <a:grpSpLocks/>
          </p:cNvGrpSpPr>
          <p:nvPr/>
        </p:nvGrpSpPr>
        <p:grpSpPr bwMode="auto">
          <a:xfrm>
            <a:off x="2832100" y="5740400"/>
            <a:ext cx="1304925" cy="374650"/>
            <a:chOff x="1939" y="3605"/>
            <a:chExt cx="822" cy="236"/>
          </a:xfrm>
        </p:grpSpPr>
        <p:sp>
          <p:nvSpPr>
            <p:cNvPr id="90193" name="Rectangle 6">
              <a:extLst>
                <a:ext uri="{FF2B5EF4-FFF2-40B4-BE49-F238E27FC236}">
                  <a16:creationId xmlns:a16="http://schemas.microsoft.com/office/drawing/2014/main" id="{D83EE68B-D5C0-4951-AD86-DFB8840D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605"/>
              <a:ext cx="422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0194" name="Rectangle 7">
              <a:extLst>
                <a:ext uri="{FF2B5EF4-FFF2-40B4-BE49-F238E27FC236}">
                  <a16:creationId xmlns:a16="http://schemas.microsoft.com/office/drawing/2014/main" id="{6AA5E5CD-664F-4011-84DF-68742AAC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3605"/>
              <a:ext cx="400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305C684E-6C6B-4972-9C1F-AB4B5A797B60}"/>
              </a:ext>
            </a:extLst>
          </p:cNvPr>
          <p:cNvGrpSpPr>
            <a:grpSpLocks/>
          </p:cNvGrpSpPr>
          <p:nvPr/>
        </p:nvGrpSpPr>
        <p:grpSpPr bwMode="auto">
          <a:xfrm>
            <a:off x="2832100" y="5380038"/>
            <a:ext cx="1304925" cy="374650"/>
            <a:chOff x="1939" y="3369"/>
            <a:chExt cx="822" cy="236"/>
          </a:xfrm>
        </p:grpSpPr>
        <p:sp>
          <p:nvSpPr>
            <p:cNvPr id="90191" name="Rectangle 9">
              <a:extLst>
                <a:ext uri="{FF2B5EF4-FFF2-40B4-BE49-F238E27FC236}">
                  <a16:creationId xmlns:a16="http://schemas.microsoft.com/office/drawing/2014/main" id="{F702275E-5224-4B78-B843-EFB9EAFF8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369"/>
              <a:ext cx="422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0192" name="Rectangle 10">
              <a:extLst>
                <a:ext uri="{FF2B5EF4-FFF2-40B4-BE49-F238E27FC236}">
                  <a16:creationId xmlns:a16="http://schemas.microsoft.com/office/drawing/2014/main" id="{8539C9CD-E2BC-453E-8092-0760FF902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3369"/>
              <a:ext cx="400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9FA7A4A8-AE84-4C2E-B50C-858F6343E5B9}"/>
              </a:ext>
            </a:extLst>
          </p:cNvPr>
          <p:cNvGrpSpPr>
            <a:grpSpLocks/>
          </p:cNvGrpSpPr>
          <p:nvPr/>
        </p:nvGrpSpPr>
        <p:grpSpPr bwMode="auto">
          <a:xfrm>
            <a:off x="2832100" y="5019675"/>
            <a:ext cx="1304925" cy="374650"/>
            <a:chOff x="1939" y="3133"/>
            <a:chExt cx="822" cy="236"/>
          </a:xfrm>
        </p:grpSpPr>
        <p:sp>
          <p:nvSpPr>
            <p:cNvPr id="90189" name="Rectangle 12">
              <a:extLst>
                <a:ext uri="{FF2B5EF4-FFF2-40B4-BE49-F238E27FC236}">
                  <a16:creationId xmlns:a16="http://schemas.microsoft.com/office/drawing/2014/main" id="{34AC3636-B44A-45EE-9861-6801EF1FF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133"/>
              <a:ext cx="422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0190" name="Rectangle 13">
              <a:extLst>
                <a:ext uri="{FF2B5EF4-FFF2-40B4-BE49-F238E27FC236}">
                  <a16:creationId xmlns:a16="http://schemas.microsoft.com/office/drawing/2014/main" id="{FDD538F1-AEE0-4402-9D16-A61098E28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3133"/>
              <a:ext cx="400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id="{412E7588-95B2-4E83-BEF1-5DDCEC5FF379}"/>
              </a:ext>
            </a:extLst>
          </p:cNvPr>
          <p:cNvGrpSpPr>
            <a:grpSpLocks/>
          </p:cNvGrpSpPr>
          <p:nvPr/>
        </p:nvGrpSpPr>
        <p:grpSpPr bwMode="auto">
          <a:xfrm>
            <a:off x="2832100" y="4624388"/>
            <a:ext cx="1304925" cy="374650"/>
            <a:chOff x="1939" y="2897"/>
            <a:chExt cx="822" cy="236"/>
          </a:xfrm>
        </p:grpSpPr>
        <p:sp>
          <p:nvSpPr>
            <p:cNvPr id="90187" name="Rectangle 15">
              <a:extLst>
                <a:ext uri="{FF2B5EF4-FFF2-40B4-BE49-F238E27FC236}">
                  <a16:creationId xmlns:a16="http://schemas.microsoft.com/office/drawing/2014/main" id="{8BC4CFEC-F1A3-49C3-95DA-3670EEC67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897"/>
              <a:ext cx="422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0188" name="Rectangle 16">
              <a:extLst>
                <a:ext uri="{FF2B5EF4-FFF2-40B4-BE49-F238E27FC236}">
                  <a16:creationId xmlns:a16="http://schemas.microsoft.com/office/drawing/2014/main" id="{9325EBC4-57CE-4E8D-97AC-25A3CAB5F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2897"/>
              <a:ext cx="400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6" name="Group 17">
            <a:extLst>
              <a:ext uri="{FF2B5EF4-FFF2-40B4-BE49-F238E27FC236}">
                <a16:creationId xmlns:a16="http://schemas.microsoft.com/office/drawing/2014/main" id="{8E773A77-4474-4B9E-BC86-FD5D251D00F1}"/>
              </a:ext>
            </a:extLst>
          </p:cNvPr>
          <p:cNvGrpSpPr>
            <a:grpSpLocks/>
          </p:cNvGrpSpPr>
          <p:nvPr/>
        </p:nvGrpSpPr>
        <p:grpSpPr bwMode="auto">
          <a:xfrm>
            <a:off x="2832100" y="4264025"/>
            <a:ext cx="1277938" cy="390525"/>
            <a:chOff x="1939" y="2661"/>
            <a:chExt cx="805" cy="246"/>
          </a:xfrm>
        </p:grpSpPr>
        <p:sp>
          <p:nvSpPr>
            <p:cNvPr id="90185" name="Rectangle 18">
              <a:extLst>
                <a:ext uri="{FF2B5EF4-FFF2-40B4-BE49-F238E27FC236}">
                  <a16:creationId xmlns:a16="http://schemas.microsoft.com/office/drawing/2014/main" id="{8A7B77A3-78F5-4D1B-982F-A889747E9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1" y="2671"/>
              <a:ext cx="423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0186" name="Rectangle 19">
              <a:extLst>
                <a:ext uri="{FF2B5EF4-FFF2-40B4-BE49-F238E27FC236}">
                  <a16:creationId xmlns:a16="http://schemas.microsoft.com/office/drawing/2014/main" id="{AC0776A0-3F23-49C7-8F11-6AE14EC2C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2661"/>
              <a:ext cx="400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7" name="Group 20">
            <a:extLst>
              <a:ext uri="{FF2B5EF4-FFF2-40B4-BE49-F238E27FC236}">
                <a16:creationId xmlns:a16="http://schemas.microsoft.com/office/drawing/2014/main" id="{7675B2E9-2670-4E35-AC11-F03A28E17DFA}"/>
              </a:ext>
            </a:extLst>
          </p:cNvPr>
          <p:cNvGrpSpPr>
            <a:grpSpLocks/>
          </p:cNvGrpSpPr>
          <p:nvPr/>
        </p:nvGrpSpPr>
        <p:grpSpPr bwMode="auto">
          <a:xfrm>
            <a:off x="2832100" y="3867150"/>
            <a:ext cx="1304925" cy="374650"/>
            <a:chOff x="1939" y="2425"/>
            <a:chExt cx="822" cy="236"/>
          </a:xfrm>
        </p:grpSpPr>
        <p:sp>
          <p:nvSpPr>
            <p:cNvPr id="90183" name="Rectangle 21">
              <a:extLst>
                <a:ext uri="{FF2B5EF4-FFF2-40B4-BE49-F238E27FC236}">
                  <a16:creationId xmlns:a16="http://schemas.microsoft.com/office/drawing/2014/main" id="{51BE2378-3615-47E8-BAC1-64EED94D3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425"/>
              <a:ext cx="422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0184" name="Rectangle 22">
              <a:extLst>
                <a:ext uri="{FF2B5EF4-FFF2-40B4-BE49-F238E27FC236}">
                  <a16:creationId xmlns:a16="http://schemas.microsoft.com/office/drawing/2014/main" id="{648DA5AC-1AFB-44D1-A05F-822210B52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2425"/>
              <a:ext cx="400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8" name="Group 23">
            <a:extLst>
              <a:ext uri="{FF2B5EF4-FFF2-40B4-BE49-F238E27FC236}">
                <a16:creationId xmlns:a16="http://schemas.microsoft.com/office/drawing/2014/main" id="{88C7CB2F-DC79-41E3-8351-C0AEF99A1CEE}"/>
              </a:ext>
            </a:extLst>
          </p:cNvPr>
          <p:cNvGrpSpPr>
            <a:grpSpLocks/>
          </p:cNvGrpSpPr>
          <p:nvPr/>
        </p:nvGrpSpPr>
        <p:grpSpPr bwMode="auto">
          <a:xfrm>
            <a:off x="2832100" y="3508375"/>
            <a:ext cx="1304925" cy="374650"/>
            <a:chOff x="1939" y="2189"/>
            <a:chExt cx="822" cy="236"/>
          </a:xfrm>
        </p:grpSpPr>
        <p:sp>
          <p:nvSpPr>
            <p:cNvPr id="90181" name="Rectangle 24">
              <a:extLst>
                <a:ext uri="{FF2B5EF4-FFF2-40B4-BE49-F238E27FC236}">
                  <a16:creationId xmlns:a16="http://schemas.microsoft.com/office/drawing/2014/main" id="{FDCEACD2-7307-4E54-8B93-3F03F666A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189"/>
              <a:ext cx="422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0182" name="Rectangle 25">
              <a:extLst>
                <a:ext uri="{FF2B5EF4-FFF2-40B4-BE49-F238E27FC236}">
                  <a16:creationId xmlns:a16="http://schemas.microsoft.com/office/drawing/2014/main" id="{3FCBCC21-B2B2-449C-BD38-112BBD654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2189"/>
              <a:ext cx="400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9" name="Group 26">
            <a:extLst>
              <a:ext uri="{FF2B5EF4-FFF2-40B4-BE49-F238E27FC236}">
                <a16:creationId xmlns:a16="http://schemas.microsoft.com/office/drawing/2014/main" id="{3EB715AB-A949-4530-AA33-A36C90FAADBF}"/>
              </a:ext>
            </a:extLst>
          </p:cNvPr>
          <p:cNvGrpSpPr>
            <a:grpSpLocks/>
          </p:cNvGrpSpPr>
          <p:nvPr/>
        </p:nvGrpSpPr>
        <p:grpSpPr bwMode="auto">
          <a:xfrm>
            <a:off x="2832100" y="3148013"/>
            <a:ext cx="1304925" cy="374650"/>
            <a:chOff x="1939" y="1953"/>
            <a:chExt cx="822" cy="236"/>
          </a:xfrm>
        </p:grpSpPr>
        <p:sp>
          <p:nvSpPr>
            <p:cNvPr id="90179" name="Rectangle 27">
              <a:extLst>
                <a:ext uri="{FF2B5EF4-FFF2-40B4-BE49-F238E27FC236}">
                  <a16:creationId xmlns:a16="http://schemas.microsoft.com/office/drawing/2014/main" id="{821040AB-CBCB-40F2-86E5-7FA8F35F1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953"/>
              <a:ext cx="422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0180" name="Rectangle 28">
              <a:extLst>
                <a:ext uri="{FF2B5EF4-FFF2-40B4-BE49-F238E27FC236}">
                  <a16:creationId xmlns:a16="http://schemas.microsoft.com/office/drawing/2014/main" id="{65FA81A2-D549-4FC7-BEF1-F455D5DAF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953"/>
              <a:ext cx="400" cy="23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2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453661" name="Rectangle 29">
            <a:extLst>
              <a:ext uri="{FF2B5EF4-FFF2-40B4-BE49-F238E27FC236}">
                <a16:creationId xmlns:a16="http://schemas.microsoft.com/office/drawing/2014/main" id="{419D2963-8EF2-4C8C-B5B4-63DCBD661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388" y="2216150"/>
            <a:ext cx="2176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全加器真值表 </a:t>
            </a:r>
          </a:p>
        </p:txBody>
      </p:sp>
      <p:sp>
        <p:nvSpPr>
          <p:cNvPr id="90124" name="Rectangle 30">
            <a:extLst>
              <a:ext uri="{FF2B5EF4-FFF2-40B4-BE49-F238E27FC236}">
                <a16:creationId xmlns:a16="http://schemas.microsoft.com/office/drawing/2014/main" id="{83FE7D7F-F065-423E-8184-EEDC90379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8" y="1103313"/>
            <a:ext cx="99552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楷体_GB2312" pitchFamily="49" charset="-122"/>
              </a:rPr>
              <a:t>    </a:t>
            </a:r>
            <a:r>
              <a:rPr lang="zh-CN" altLang="en-US" sz="2400">
                <a:solidFill>
                  <a:srgbClr val="000099"/>
                </a:solidFill>
                <a:latin typeface="楷体_GB2312" pitchFamily="49" charset="-122"/>
              </a:rPr>
              <a:t>全加器能进行加数、被加数和低位来的进位信号相加，并根据求和结果给出该位的进位信号。</a:t>
            </a:r>
          </a:p>
        </p:txBody>
      </p:sp>
      <p:graphicFrame>
        <p:nvGraphicFramePr>
          <p:cNvPr id="86078" name="Object 33">
            <a:extLst>
              <a:ext uri="{FF2B5EF4-FFF2-40B4-BE49-F238E27FC236}">
                <a16:creationId xmlns:a16="http://schemas.microsoft.com/office/drawing/2014/main" id="{E292FA36-237F-4FB1-86F1-12BC8A3842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5613" y="1724025"/>
          <a:ext cx="242887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5" r:id="rId3" imgW="1895856" imgH="2581656" progId="Word.Picture.8">
                  <p:embed/>
                </p:oleObj>
              </mc:Choice>
              <mc:Fallback>
                <p:oleObj r:id="rId3" imgW="1895856" imgH="2581656" progId="Word.Picture.8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5613" y="1724025"/>
                        <a:ext cx="2428875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>
                                <a:alpha val="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34">
            <a:extLst>
              <a:ext uri="{FF2B5EF4-FFF2-40B4-BE49-F238E27FC236}">
                <a16:creationId xmlns:a16="http://schemas.microsoft.com/office/drawing/2014/main" id="{BF0A2138-7999-494E-82AD-C2F4CCCAFA64}"/>
              </a:ext>
            </a:extLst>
          </p:cNvPr>
          <p:cNvGrpSpPr>
            <a:grpSpLocks/>
          </p:cNvGrpSpPr>
          <p:nvPr/>
        </p:nvGrpSpPr>
        <p:grpSpPr bwMode="auto">
          <a:xfrm>
            <a:off x="695325" y="2711450"/>
            <a:ext cx="3352800" cy="3429000"/>
            <a:chOff x="649" y="1681"/>
            <a:chExt cx="2112" cy="2160"/>
          </a:xfrm>
        </p:grpSpPr>
        <p:grpSp>
          <p:nvGrpSpPr>
            <p:cNvPr id="90133" name="Group 35">
              <a:extLst>
                <a:ext uri="{FF2B5EF4-FFF2-40B4-BE49-F238E27FC236}">
                  <a16:creationId xmlns:a16="http://schemas.microsoft.com/office/drawing/2014/main" id="{9A08A972-75CF-4102-8994-79D4E64B4E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" y="1681"/>
              <a:ext cx="2112" cy="2160"/>
              <a:chOff x="649" y="1681"/>
              <a:chExt cx="2112" cy="2160"/>
            </a:xfrm>
          </p:grpSpPr>
          <p:sp>
            <p:nvSpPr>
              <p:cNvPr id="90135" name="Rectangle 36">
                <a:extLst>
                  <a:ext uri="{FF2B5EF4-FFF2-40B4-BE49-F238E27FC236}">
                    <a16:creationId xmlns:a16="http://schemas.microsoft.com/office/drawing/2014/main" id="{DA1C6F5B-3048-4EA8-A30B-317392622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3605"/>
                <a:ext cx="446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36" name="Rectangle 37">
                <a:extLst>
                  <a:ext uri="{FF2B5EF4-FFF2-40B4-BE49-F238E27FC236}">
                    <a16:creationId xmlns:a16="http://schemas.microsoft.com/office/drawing/2014/main" id="{2846B96F-BA77-4F15-A1CD-40CC12FB8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3605"/>
                <a:ext cx="421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37" name="Rectangle 38">
                <a:extLst>
                  <a:ext uri="{FF2B5EF4-FFF2-40B4-BE49-F238E27FC236}">
                    <a16:creationId xmlns:a16="http://schemas.microsoft.com/office/drawing/2014/main" id="{372A9FB5-DCAD-42AC-A992-1156C6296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3605"/>
                <a:ext cx="423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38" name="Rectangle 39">
                <a:extLst>
                  <a:ext uri="{FF2B5EF4-FFF2-40B4-BE49-F238E27FC236}">
                    <a16:creationId xmlns:a16="http://schemas.microsoft.com/office/drawing/2014/main" id="{ABC509AB-B8E4-46FE-BB03-2A132CB19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3369"/>
                <a:ext cx="446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39" name="Rectangle 40">
                <a:extLst>
                  <a:ext uri="{FF2B5EF4-FFF2-40B4-BE49-F238E27FC236}">
                    <a16:creationId xmlns:a16="http://schemas.microsoft.com/office/drawing/2014/main" id="{6F3031F7-7430-43EC-A6FB-FA1936627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3369"/>
                <a:ext cx="421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40" name="Rectangle 41">
                <a:extLst>
                  <a:ext uri="{FF2B5EF4-FFF2-40B4-BE49-F238E27FC236}">
                    <a16:creationId xmlns:a16="http://schemas.microsoft.com/office/drawing/2014/main" id="{10C6AAD5-A13C-488D-A04F-4F002FCB5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3369"/>
                <a:ext cx="423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41" name="Rectangle 42">
                <a:extLst>
                  <a:ext uri="{FF2B5EF4-FFF2-40B4-BE49-F238E27FC236}">
                    <a16:creationId xmlns:a16="http://schemas.microsoft.com/office/drawing/2014/main" id="{A8488616-9E31-42B7-B556-A2F31A006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3133"/>
                <a:ext cx="446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42" name="Rectangle 43">
                <a:extLst>
                  <a:ext uri="{FF2B5EF4-FFF2-40B4-BE49-F238E27FC236}">
                    <a16:creationId xmlns:a16="http://schemas.microsoft.com/office/drawing/2014/main" id="{53BCB0A9-5D83-4514-9CF4-7BDB7C138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3133"/>
                <a:ext cx="421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43" name="Rectangle 44">
                <a:extLst>
                  <a:ext uri="{FF2B5EF4-FFF2-40B4-BE49-F238E27FC236}">
                    <a16:creationId xmlns:a16="http://schemas.microsoft.com/office/drawing/2014/main" id="{EFA2A87B-E7DB-4561-8C36-3E19CF2CA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3133"/>
                <a:ext cx="423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44" name="Rectangle 45">
                <a:extLst>
                  <a:ext uri="{FF2B5EF4-FFF2-40B4-BE49-F238E27FC236}">
                    <a16:creationId xmlns:a16="http://schemas.microsoft.com/office/drawing/2014/main" id="{022AD288-5E58-4CE3-ABA9-39A157F3C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2897"/>
                <a:ext cx="446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45" name="Rectangle 46">
                <a:extLst>
                  <a:ext uri="{FF2B5EF4-FFF2-40B4-BE49-F238E27FC236}">
                    <a16:creationId xmlns:a16="http://schemas.microsoft.com/office/drawing/2014/main" id="{C2FDF24B-86D0-4469-B540-C15612A6A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2897"/>
                <a:ext cx="421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46" name="Rectangle 47">
                <a:extLst>
                  <a:ext uri="{FF2B5EF4-FFF2-40B4-BE49-F238E27FC236}">
                    <a16:creationId xmlns:a16="http://schemas.microsoft.com/office/drawing/2014/main" id="{0EB6D1D7-3379-4FEB-8D33-622F05F10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2897"/>
                <a:ext cx="423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47" name="Rectangle 48">
                <a:extLst>
                  <a:ext uri="{FF2B5EF4-FFF2-40B4-BE49-F238E27FC236}">
                    <a16:creationId xmlns:a16="http://schemas.microsoft.com/office/drawing/2014/main" id="{F9617061-3E82-4A1F-A581-444C69219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2661"/>
                <a:ext cx="446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48" name="Rectangle 49">
                <a:extLst>
                  <a:ext uri="{FF2B5EF4-FFF2-40B4-BE49-F238E27FC236}">
                    <a16:creationId xmlns:a16="http://schemas.microsoft.com/office/drawing/2014/main" id="{047C0700-307B-4B81-9F80-A1CF08CAC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2661"/>
                <a:ext cx="421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49" name="Rectangle 50">
                <a:extLst>
                  <a:ext uri="{FF2B5EF4-FFF2-40B4-BE49-F238E27FC236}">
                    <a16:creationId xmlns:a16="http://schemas.microsoft.com/office/drawing/2014/main" id="{E5DF1592-DBA2-48A3-9A16-E4D5356A7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2661"/>
                <a:ext cx="423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50" name="Rectangle 51">
                <a:extLst>
                  <a:ext uri="{FF2B5EF4-FFF2-40B4-BE49-F238E27FC236}">
                    <a16:creationId xmlns:a16="http://schemas.microsoft.com/office/drawing/2014/main" id="{F3D8C057-A3EF-4916-9BD2-B28BE52DF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2425"/>
                <a:ext cx="446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51" name="Rectangle 52">
                <a:extLst>
                  <a:ext uri="{FF2B5EF4-FFF2-40B4-BE49-F238E27FC236}">
                    <a16:creationId xmlns:a16="http://schemas.microsoft.com/office/drawing/2014/main" id="{F0A31E50-A3B6-4AA3-83F7-E53A0F11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2425"/>
                <a:ext cx="421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52" name="Rectangle 53">
                <a:extLst>
                  <a:ext uri="{FF2B5EF4-FFF2-40B4-BE49-F238E27FC236}">
                    <a16:creationId xmlns:a16="http://schemas.microsoft.com/office/drawing/2014/main" id="{834B9C58-3EE1-4ECE-ABF8-DC75AE733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2425"/>
                <a:ext cx="423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53" name="Rectangle 54">
                <a:extLst>
                  <a:ext uri="{FF2B5EF4-FFF2-40B4-BE49-F238E27FC236}">
                    <a16:creationId xmlns:a16="http://schemas.microsoft.com/office/drawing/2014/main" id="{910E767A-E62C-422B-AB28-D6A6546D8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2189"/>
                <a:ext cx="446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54" name="Rectangle 55">
                <a:extLst>
                  <a:ext uri="{FF2B5EF4-FFF2-40B4-BE49-F238E27FC236}">
                    <a16:creationId xmlns:a16="http://schemas.microsoft.com/office/drawing/2014/main" id="{D91536A2-9C54-4AD1-822E-4F9E16496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2189"/>
                <a:ext cx="421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55" name="Rectangle 56">
                <a:extLst>
                  <a:ext uri="{FF2B5EF4-FFF2-40B4-BE49-F238E27FC236}">
                    <a16:creationId xmlns:a16="http://schemas.microsoft.com/office/drawing/2014/main" id="{C8C0918D-ED73-4F00-AD3F-BB2E60E8F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2189"/>
                <a:ext cx="423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56" name="Rectangle 57">
                <a:extLst>
                  <a:ext uri="{FF2B5EF4-FFF2-40B4-BE49-F238E27FC236}">
                    <a16:creationId xmlns:a16="http://schemas.microsoft.com/office/drawing/2014/main" id="{E856C2C8-2B56-42EA-827E-0CA306FE5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1953"/>
                <a:ext cx="446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57" name="Rectangle 58">
                <a:extLst>
                  <a:ext uri="{FF2B5EF4-FFF2-40B4-BE49-F238E27FC236}">
                    <a16:creationId xmlns:a16="http://schemas.microsoft.com/office/drawing/2014/main" id="{339680CE-5CA7-4FAA-8E9D-E39E1CA33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1953"/>
                <a:ext cx="421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58" name="Rectangle 59">
                <a:extLst>
                  <a:ext uri="{FF2B5EF4-FFF2-40B4-BE49-F238E27FC236}">
                    <a16:creationId xmlns:a16="http://schemas.microsoft.com/office/drawing/2014/main" id="{68740C1D-30C5-498E-95FA-9FDE0F8B4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953"/>
                <a:ext cx="423" cy="236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59" name="Rectangle 60">
                <a:extLst>
                  <a:ext uri="{FF2B5EF4-FFF2-40B4-BE49-F238E27FC236}">
                    <a16:creationId xmlns:a16="http://schemas.microsoft.com/office/drawing/2014/main" id="{8F97110C-CA59-4796-99AE-F8552C27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8" y="1681"/>
                <a:ext cx="423" cy="272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2200" b="0" baseline="-30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160" name="Rectangle 61">
                <a:extLst>
                  <a:ext uri="{FF2B5EF4-FFF2-40B4-BE49-F238E27FC236}">
                    <a16:creationId xmlns:a16="http://schemas.microsoft.com/office/drawing/2014/main" id="{160C7571-AAC5-42ED-80D5-0F4097B1C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" y="1681"/>
                <a:ext cx="399" cy="272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en-US" altLang="zh-CN" sz="2200" b="0" baseline="-30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161" name="Rectangle 62">
                <a:extLst>
                  <a:ext uri="{FF2B5EF4-FFF2-40B4-BE49-F238E27FC236}">
                    <a16:creationId xmlns:a16="http://schemas.microsoft.com/office/drawing/2014/main" id="{AF078AE1-EBFA-4F25-8D99-66CE9B558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1681"/>
                <a:ext cx="446" cy="272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2200" b="0" baseline="-30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162" name="Rectangle 63">
                <a:extLst>
                  <a:ext uri="{FF2B5EF4-FFF2-40B4-BE49-F238E27FC236}">
                    <a16:creationId xmlns:a16="http://schemas.microsoft.com/office/drawing/2014/main" id="{113CFB62-A61D-482C-9153-BD5AD06B3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1681"/>
                <a:ext cx="421" cy="272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sz="2200" b="0" baseline="-30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163" name="Rectangle 64">
                <a:extLst>
                  <a:ext uri="{FF2B5EF4-FFF2-40B4-BE49-F238E27FC236}">
                    <a16:creationId xmlns:a16="http://schemas.microsoft.com/office/drawing/2014/main" id="{EE507795-EB32-4AAA-A8F5-05F814692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681"/>
                <a:ext cx="423" cy="272"/>
              </a:xfrm>
              <a:prstGeom prst="rect">
                <a:avLst/>
              </a:prstGeom>
              <a:solidFill>
                <a:srgbClr val="FFFFCC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2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200" b="0" baseline="-30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164" name="Line 65">
                <a:extLst>
                  <a:ext uri="{FF2B5EF4-FFF2-40B4-BE49-F238E27FC236}">
                    <a16:creationId xmlns:a16="http://schemas.microsoft.com/office/drawing/2014/main" id="{0CC6A163-A8E3-4E64-B1E0-2862AC660E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1681"/>
                <a:ext cx="211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65" name="Line 66">
                <a:extLst>
                  <a:ext uri="{FF2B5EF4-FFF2-40B4-BE49-F238E27FC236}">
                    <a16:creationId xmlns:a16="http://schemas.microsoft.com/office/drawing/2014/main" id="{3E02548B-F22F-4E95-9827-BDEC3446D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1953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66" name="Line 67">
                <a:extLst>
                  <a:ext uri="{FF2B5EF4-FFF2-40B4-BE49-F238E27FC236}">
                    <a16:creationId xmlns:a16="http://schemas.microsoft.com/office/drawing/2014/main" id="{93F2E78B-03D8-49F0-968D-391BBB62FA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2189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67" name="Line 68">
                <a:extLst>
                  <a:ext uri="{FF2B5EF4-FFF2-40B4-BE49-F238E27FC236}">
                    <a16:creationId xmlns:a16="http://schemas.microsoft.com/office/drawing/2014/main" id="{6682F2F7-9A70-4556-B381-61FEC8D57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2425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68" name="Line 69">
                <a:extLst>
                  <a:ext uri="{FF2B5EF4-FFF2-40B4-BE49-F238E27FC236}">
                    <a16:creationId xmlns:a16="http://schemas.microsoft.com/office/drawing/2014/main" id="{974274CB-259F-4103-A8A9-715AAA5D0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2661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69" name="Line 70">
                <a:extLst>
                  <a:ext uri="{FF2B5EF4-FFF2-40B4-BE49-F238E27FC236}">
                    <a16:creationId xmlns:a16="http://schemas.microsoft.com/office/drawing/2014/main" id="{413AA4B1-696B-4C31-B0B8-F79FCE927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2897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70" name="Line 71">
                <a:extLst>
                  <a:ext uri="{FF2B5EF4-FFF2-40B4-BE49-F238E27FC236}">
                    <a16:creationId xmlns:a16="http://schemas.microsoft.com/office/drawing/2014/main" id="{4AFD2297-A9B7-4A94-A139-C733703699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3133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71" name="Line 72">
                <a:extLst>
                  <a:ext uri="{FF2B5EF4-FFF2-40B4-BE49-F238E27FC236}">
                    <a16:creationId xmlns:a16="http://schemas.microsoft.com/office/drawing/2014/main" id="{BE8E04BD-379C-43F5-808F-3C766E42A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3369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72" name="Line 73">
                <a:extLst>
                  <a:ext uri="{FF2B5EF4-FFF2-40B4-BE49-F238E27FC236}">
                    <a16:creationId xmlns:a16="http://schemas.microsoft.com/office/drawing/2014/main" id="{9CA002E0-6076-457B-A3A7-06EABE2D0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3605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73" name="Line 74">
                <a:extLst>
                  <a:ext uri="{FF2B5EF4-FFF2-40B4-BE49-F238E27FC236}">
                    <a16:creationId xmlns:a16="http://schemas.microsoft.com/office/drawing/2014/main" id="{CBAC8D18-43BA-4504-8AC0-E601454AE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3841"/>
                <a:ext cx="211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74" name="Line 75">
                <a:extLst>
                  <a:ext uri="{FF2B5EF4-FFF2-40B4-BE49-F238E27FC236}">
                    <a16:creationId xmlns:a16="http://schemas.microsoft.com/office/drawing/2014/main" id="{252F0A0D-D174-4858-8C9B-FFCEF6375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" y="1681"/>
                <a:ext cx="0" cy="21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75" name="Line 76">
                <a:extLst>
                  <a:ext uri="{FF2B5EF4-FFF2-40B4-BE49-F238E27FC236}">
                    <a16:creationId xmlns:a16="http://schemas.microsoft.com/office/drawing/2014/main" id="{C72441F4-2AF7-422B-B563-18AFF0FBB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2" y="1681"/>
                <a:ext cx="0" cy="21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76" name="Line 77">
                <a:extLst>
                  <a:ext uri="{FF2B5EF4-FFF2-40B4-BE49-F238E27FC236}">
                    <a16:creationId xmlns:a16="http://schemas.microsoft.com/office/drawing/2014/main" id="{698D64E7-6DFB-48C9-8541-1D07DB5EBB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3" y="1681"/>
                <a:ext cx="0" cy="21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77" name="Line 78">
                <a:extLst>
                  <a:ext uri="{FF2B5EF4-FFF2-40B4-BE49-F238E27FC236}">
                    <a16:creationId xmlns:a16="http://schemas.microsoft.com/office/drawing/2014/main" id="{7CFA1D61-8704-4797-9402-6B7ECA758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1681"/>
                <a:ext cx="0" cy="21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78" name="Line 79">
                <a:extLst>
                  <a:ext uri="{FF2B5EF4-FFF2-40B4-BE49-F238E27FC236}">
                    <a16:creationId xmlns:a16="http://schemas.microsoft.com/office/drawing/2014/main" id="{7F071BE6-74D9-4DCC-B727-3C3FF98658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8" y="1681"/>
                <a:ext cx="0" cy="21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0134" name="Line 80">
              <a:extLst>
                <a:ext uri="{FF2B5EF4-FFF2-40B4-BE49-F238E27FC236}">
                  <a16:creationId xmlns:a16="http://schemas.microsoft.com/office/drawing/2014/main" id="{2B7E6339-8E84-4E91-8571-90BF854F6A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1684"/>
              <a:ext cx="0" cy="21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Group 37">
            <a:extLst>
              <a:ext uri="{FF2B5EF4-FFF2-40B4-BE49-F238E27FC236}">
                <a16:creationId xmlns:a16="http://schemas.microsoft.com/office/drawing/2014/main" id="{1B069912-489C-4DA8-9773-F5F810718942}"/>
              </a:ext>
            </a:extLst>
          </p:cNvPr>
          <p:cNvGrpSpPr>
            <a:grpSpLocks/>
          </p:cNvGrpSpPr>
          <p:nvPr/>
        </p:nvGrpSpPr>
        <p:grpSpPr bwMode="auto">
          <a:xfrm>
            <a:off x="6627813" y="1776413"/>
            <a:ext cx="4389437" cy="1770062"/>
            <a:chOff x="397" y="884"/>
            <a:chExt cx="2765" cy="1115"/>
          </a:xfrm>
        </p:grpSpPr>
        <p:graphicFrame>
          <p:nvGraphicFramePr>
            <p:cNvPr id="90130" name="Object 28">
              <a:extLst>
                <a:ext uri="{FF2B5EF4-FFF2-40B4-BE49-F238E27FC236}">
                  <a16:creationId xmlns:a16="http://schemas.microsoft.com/office/drawing/2014/main" id="{5D31B522-71C0-4062-9BB0-8C90395984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5" y="884"/>
            <a:ext cx="2637" cy="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66" name="公式" r:id="rId5" imgW="2184400" imgH="457200" progId="Equation.3">
                    <p:embed/>
                  </p:oleObj>
                </mc:Choice>
                <mc:Fallback>
                  <p:oleObj name="公式" r:id="rId5" imgW="2184400" imgH="4572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" y="884"/>
                          <a:ext cx="2637" cy="5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31" name="Object 27">
              <a:extLst>
                <a:ext uri="{FF2B5EF4-FFF2-40B4-BE49-F238E27FC236}">
                  <a16:creationId xmlns:a16="http://schemas.microsoft.com/office/drawing/2014/main" id="{EC35D674-54C7-48AD-BB70-D751B01CD6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7" y="1424"/>
            <a:ext cx="2002" cy="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67" name="公式" r:id="rId7" imgW="1587500" imgH="457200" progId="Equation.3">
                    <p:embed/>
                  </p:oleObj>
                </mc:Choice>
                <mc:Fallback>
                  <p:oleObj name="公式" r:id="rId7" imgW="1587500" imgH="4572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" y="1424"/>
                          <a:ext cx="2002" cy="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32" name="Rectangle 29">
              <a:extLst>
                <a:ext uri="{FF2B5EF4-FFF2-40B4-BE49-F238E27FC236}">
                  <a16:creationId xmlns:a16="http://schemas.microsoft.com/office/drawing/2014/main" id="{7C53E714-2BF3-4ED5-9C38-853A48450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046"/>
              <a:ext cx="27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000" b="0">
                  <a:latin typeface="Times New Roman" panose="02020603050405020304" pitchFamily="18" charset="0"/>
                  <a:ea typeface="华康简宋"/>
                  <a:cs typeface="Times New Roman" panose="02020603050405020304" pitchFamily="18" charset="0"/>
                </a:rPr>
                <a:t>        </a:t>
              </a:r>
              <a:endParaRPr kumimoji="1" lang="en-US" altLang="zh-CN" sz="2400" b="0">
                <a:latin typeface="Times New Roman" panose="02020603050405020304" pitchFamily="18" charset="0"/>
                <a:ea typeface="华康简宋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83" name="Object 33">
            <a:extLst>
              <a:ext uri="{FF2B5EF4-FFF2-40B4-BE49-F238E27FC236}">
                <a16:creationId xmlns:a16="http://schemas.microsoft.com/office/drawing/2014/main" id="{47334963-C3FA-4483-803D-7C46ACFEDB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3700" y="3675063"/>
          <a:ext cx="5075238" cy="180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8" name="图片" r:id="rId9" imgW="2362200" imgH="792480" progId="Word.Picture.8">
                  <p:embed/>
                </p:oleObj>
              </mc:Choice>
              <mc:Fallback>
                <p:oleObj name="图片" r:id="rId9" imgW="2362200" imgH="792480" progId="Word.Picture.8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0" y="3675063"/>
                        <a:ext cx="5075238" cy="18081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32">
            <a:extLst>
              <a:ext uri="{FF2B5EF4-FFF2-40B4-BE49-F238E27FC236}">
                <a16:creationId xmlns:a16="http://schemas.microsoft.com/office/drawing/2014/main" id="{FD6FC31A-ECF4-48B9-8A4B-0D8304EFD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5913" y="212725"/>
          <a:ext cx="2709862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9" name="图片" r:id="rId11" imgW="1402080" imgH="582168" progId="Word.Picture.8">
                  <p:embed/>
                </p:oleObj>
              </mc:Choice>
              <mc:Fallback>
                <p:oleObj name="图片" r:id="rId11" imgW="1402080" imgH="582168" progId="Word.Picture.8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5913" y="212725"/>
                        <a:ext cx="2709862" cy="15001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3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6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7">
            <a:extLst>
              <a:ext uri="{FF2B5EF4-FFF2-40B4-BE49-F238E27FC236}">
                <a16:creationId xmlns:a16="http://schemas.microsoft.com/office/drawing/2014/main" id="{B8F8B707-4737-43FC-BB4F-03A245B47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400" y="350838"/>
            <a:ext cx="65532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800000"/>
                </a:solidFill>
                <a:ea typeface="宋体" panose="02010600030101010101" pitchFamily="2" charset="-122"/>
              </a:rPr>
              <a:t>小测验：用数据选择器实现组合逻辑函数</a:t>
            </a:r>
          </a:p>
        </p:txBody>
      </p:sp>
      <p:sp>
        <p:nvSpPr>
          <p:cNvPr id="91139" name="Text Box 53">
            <a:extLst>
              <a:ext uri="{FF2B5EF4-FFF2-40B4-BE49-F238E27FC236}">
                <a16:creationId xmlns:a16="http://schemas.microsoft.com/office/drawing/2014/main" id="{44E84AA0-A927-4417-8E1F-263C792C5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388" y="1192213"/>
            <a:ext cx="47736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分别用</a:t>
            </a:r>
            <a:r>
              <a:rPr lang="en-US" altLang="zh-CN" sz="2400">
                <a:solidFill>
                  <a:schemeClr val="tx2"/>
                </a:solidFill>
                <a:ea typeface="宋体" panose="02010600030101010101" pitchFamily="2" charset="-122"/>
              </a:rPr>
              <a:t>74x151</a:t>
            </a: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ea typeface="宋体" panose="02010600030101010101" pitchFamily="2" charset="-122"/>
              </a:rPr>
              <a:t>74x153</a:t>
            </a: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实现函数  </a:t>
            </a:r>
          </a:p>
        </p:txBody>
      </p:sp>
      <p:graphicFrame>
        <p:nvGraphicFramePr>
          <p:cNvPr id="91140" name="Object 54">
            <a:extLst>
              <a:ext uri="{FF2B5EF4-FFF2-40B4-BE49-F238E27FC236}">
                <a16:creationId xmlns:a16="http://schemas.microsoft.com/office/drawing/2014/main" id="{3FEABD94-4403-4F7E-80AC-10CA5AE9DD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2013" y="1208088"/>
          <a:ext cx="30099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2" name="公式" r:id="rId3" imgW="1409088" imgH="203112" progId="Equation.3">
                  <p:embed/>
                </p:oleObj>
              </mc:Choice>
              <mc:Fallback>
                <p:oleObj name="公式" r:id="rId3" imgW="1409088" imgH="203112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2013" y="1208088"/>
                        <a:ext cx="300990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1141" name="Group 55">
            <a:extLst>
              <a:ext uri="{FF2B5EF4-FFF2-40B4-BE49-F238E27FC236}">
                <a16:creationId xmlns:a16="http://schemas.microsoft.com/office/drawing/2014/main" id="{E12FD4D3-A511-42E6-9004-F6B9B6CCA449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2205038"/>
            <a:ext cx="4041775" cy="3575050"/>
            <a:chOff x="2971" y="1117"/>
            <a:chExt cx="2546" cy="2252"/>
          </a:xfrm>
        </p:grpSpPr>
        <p:grpSp>
          <p:nvGrpSpPr>
            <p:cNvPr id="91163" name="Group 56">
              <a:extLst>
                <a:ext uri="{FF2B5EF4-FFF2-40B4-BE49-F238E27FC236}">
                  <a16:creationId xmlns:a16="http://schemas.microsoft.com/office/drawing/2014/main" id="{3FA46BFE-0E34-4450-B89E-C5384434FC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8" y="1117"/>
              <a:ext cx="2319" cy="2252"/>
              <a:chOff x="1655" y="1162"/>
              <a:chExt cx="2319" cy="2252"/>
            </a:xfrm>
          </p:grpSpPr>
          <p:sp>
            <p:nvSpPr>
              <p:cNvPr id="91165" name="Line 57">
                <a:extLst>
                  <a:ext uri="{FF2B5EF4-FFF2-40B4-BE49-F238E27FC236}">
                    <a16:creationId xmlns:a16="http://schemas.microsoft.com/office/drawing/2014/main" id="{EE5707D3-55EE-4DF4-A903-36CC0EFCB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2811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66" name="Rectangle 58">
                <a:extLst>
                  <a:ext uri="{FF2B5EF4-FFF2-40B4-BE49-F238E27FC236}">
                    <a16:creationId xmlns:a16="http://schemas.microsoft.com/office/drawing/2014/main" id="{CD870263-46F5-4BCF-B6F7-1675151FA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1211"/>
                <a:ext cx="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91167" name="Rectangle 59">
                <a:extLst>
                  <a:ext uri="{FF2B5EF4-FFF2-40B4-BE49-F238E27FC236}">
                    <a16:creationId xmlns:a16="http://schemas.microsoft.com/office/drawing/2014/main" id="{D4D5DBD0-93AD-471C-853E-7438E360A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4" y="1268"/>
                <a:ext cx="890" cy="1691"/>
              </a:xfrm>
              <a:prstGeom prst="rect">
                <a:avLst/>
              </a:prstGeom>
              <a:noFill/>
              <a:ln w="3810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91168" name="Text Box 60">
                <a:extLst>
                  <a:ext uri="{FF2B5EF4-FFF2-40B4-BE49-F238E27FC236}">
                    <a16:creationId xmlns:a16="http://schemas.microsoft.com/office/drawing/2014/main" id="{A37AC59E-E3A1-46B9-9088-018324B7F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162"/>
                <a:ext cx="24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D</a:t>
                </a:r>
                <a:r>
                  <a:rPr lang="en-US" altLang="zh-CN" sz="1800" i="1" baseline="-25000">
                    <a:ea typeface="宋体" panose="02010600030101010101" pitchFamily="2" charset="-122"/>
                  </a:rPr>
                  <a:t>7</a:t>
                </a:r>
              </a:p>
            </p:txBody>
          </p:sp>
          <p:sp>
            <p:nvSpPr>
              <p:cNvPr id="91169" name="Text Box 61">
                <a:extLst>
                  <a:ext uri="{FF2B5EF4-FFF2-40B4-BE49-F238E27FC236}">
                    <a16:creationId xmlns:a16="http://schemas.microsoft.com/office/drawing/2014/main" id="{8CB83BDB-C7E5-49DD-8A3E-1762805A55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5" y="1669"/>
                <a:ext cx="19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Y</a:t>
                </a:r>
              </a:p>
            </p:txBody>
          </p:sp>
          <p:sp>
            <p:nvSpPr>
              <p:cNvPr id="91170" name="Text Box 62">
                <a:extLst>
                  <a:ext uri="{FF2B5EF4-FFF2-40B4-BE49-F238E27FC236}">
                    <a16:creationId xmlns:a16="http://schemas.microsoft.com/office/drawing/2014/main" id="{9EC6169C-19BE-4D70-B2A8-BA7764B616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2" y="2086"/>
                <a:ext cx="23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Y</a:t>
                </a:r>
              </a:p>
            </p:txBody>
          </p:sp>
          <p:sp>
            <p:nvSpPr>
              <p:cNvPr id="91171" name="Text Box 63">
                <a:extLst>
                  <a:ext uri="{FF2B5EF4-FFF2-40B4-BE49-F238E27FC236}">
                    <a16:creationId xmlns:a16="http://schemas.microsoft.com/office/drawing/2014/main" id="{EAADC608-4D98-49FC-BDF6-D592EB91DD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705"/>
                <a:ext cx="19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E</a:t>
                </a:r>
              </a:p>
            </p:txBody>
          </p:sp>
          <p:sp>
            <p:nvSpPr>
              <p:cNvPr id="91172" name="Text Box 64">
                <a:extLst>
                  <a:ext uri="{FF2B5EF4-FFF2-40B4-BE49-F238E27FC236}">
                    <a16:creationId xmlns:a16="http://schemas.microsoft.com/office/drawing/2014/main" id="{796724F4-45B7-44D5-AADA-F4133EAB1C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7" y="1979"/>
                <a:ext cx="51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ea typeface="宋体" panose="02010600030101010101" pitchFamily="2" charset="-122"/>
                  </a:rPr>
                  <a:t>74x151</a:t>
                </a:r>
              </a:p>
            </p:txBody>
          </p:sp>
          <p:sp>
            <p:nvSpPr>
              <p:cNvPr id="91173" name="Oval 65">
                <a:extLst>
                  <a:ext uri="{FF2B5EF4-FFF2-40B4-BE49-F238E27FC236}">
                    <a16:creationId xmlns:a16="http://schemas.microsoft.com/office/drawing/2014/main" id="{738440B6-A658-4447-9A6D-2A9D38ED0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2756"/>
                <a:ext cx="101" cy="10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91174" name="Text Box 66">
                <a:extLst>
                  <a:ext uri="{FF2B5EF4-FFF2-40B4-BE49-F238E27FC236}">
                    <a16:creationId xmlns:a16="http://schemas.microsoft.com/office/drawing/2014/main" id="{7AD17973-C3EE-42DD-8A60-20F267FF99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349"/>
                <a:ext cx="24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D</a:t>
                </a:r>
                <a:r>
                  <a:rPr lang="en-US" altLang="zh-CN" sz="1800" i="1" baseline="-25000"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91175" name="Text Box 67">
                <a:extLst>
                  <a:ext uri="{FF2B5EF4-FFF2-40B4-BE49-F238E27FC236}">
                    <a16:creationId xmlns:a16="http://schemas.microsoft.com/office/drawing/2014/main" id="{463092E5-EEAE-4A06-8F2E-6FA4F4A3F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535"/>
                <a:ext cx="24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D</a:t>
                </a:r>
                <a:r>
                  <a:rPr lang="en-US" altLang="zh-CN" sz="1800" i="1" baseline="-25000">
                    <a:ea typeface="宋体" panose="02010600030101010101" pitchFamily="2" charset="-122"/>
                  </a:rPr>
                  <a:t>5</a:t>
                </a:r>
              </a:p>
            </p:txBody>
          </p:sp>
          <p:sp>
            <p:nvSpPr>
              <p:cNvPr id="91176" name="Text Box 68">
                <a:extLst>
                  <a:ext uri="{FF2B5EF4-FFF2-40B4-BE49-F238E27FC236}">
                    <a16:creationId xmlns:a16="http://schemas.microsoft.com/office/drawing/2014/main" id="{F1537271-E67F-4A4B-BF4E-36F8CFE755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722"/>
                <a:ext cx="24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D</a:t>
                </a:r>
                <a:r>
                  <a:rPr lang="en-US" altLang="zh-CN" sz="1800" i="1" baseline="-25000">
                    <a:ea typeface="宋体" panose="02010600030101010101" pitchFamily="2" charset="-122"/>
                  </a:rPr>
                  <a:t>4</a:t>
                </a:r>
              </a:p>
            </p:txBody>
          </p:sp>
          <p:sp>
            <p:nvSpPr>
              <p:cNvPr id="91177" name="Text Box 69">
                <a:extLst>
                  <a:ext uri="{FF2B5EF4-FFF2-40B4-BE49-F238E27FC236}">
                    <a16:creationId xmlns:a16="http://schemas.microsoft.com/office/drawing/2014/main" id="{FEAFD07E-DC87-46EE-88DE-E3CC7BE29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908"/>
                <a:ext cx="24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D</a:t>
                </a:r>
                <a:r>
                  <a:rPr lang="en-US" altLang="zh-CN" sz="1800" i="1" baseline="-25000"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91178" name="Text Box 70">
                <a:extLst>
                  <a:ext uri="{FF2B5EF4-FFF2-40B4-BE49-F238E27FC236}">
                    <a16:creationId xmlns:a16="http://schemas.microsoft.com/office/drawing/2014/main" id="{CD0B2ACE-9882-4F6E-A146-294CD41FAE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095"/>
                <a:ext cx="24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D</a:t>
                </a:r>
                <a:r>
                  <a:rPr lang="en-US" altLang="zh-CN" sz="1800" i="1" baseline="-25000"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91179" name="Text Box 71">
                <a:extLst>
                  <a:ext uri="{FF2B5EF4-FFF2-40B4-BE49-F238E27FC236}">
                    <a16:creationId xmlns:a16="http://schemas.microsoft.com/office/drawing/2014/main" id="{62022CCF-8DAE-48D2-BF6F-45E06114F7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281"/>
                <a:ext cx="24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D</a:t>
                </a:r>
                <a:r>
                  <a:rPr lang="en-US" altLang="zh-CN" sz="1800" baseline="-250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1180" name="Text Box 72">
                <a:extLst>
                  <a:ext uri="{FF2B5EF4-FFF2-40B4-BE49-F238E27FC236}">
                    <a16:creationId xmlns:a16="http://schemas.microsoft.com/office/drawing/2014/main" id="{737E7AAA-21C6-408F-B312-F84383EC6B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467"/>
                <a:ext cx="24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D</a:t>
                </a:r>
                <a:r>
                  <a:rPr lang="en-US" altLang="zh-CN" sz="1800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1181" name="Line 73">
                <a:extLst>
                  <a:ext uri="{FF2B5EF4-FFF2-40B4-BE49-F238E27FC236}">
                    <a16:creationId xmlns:a16="http://schemas.microsoft.com/office/drawing/2014/main" id="{6AF414AB-263B-432F-8A99-B19FF2EDE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1" y="1382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82" name="Line 74">
                <a:extLst>
                  <a:ext uri="{FF2B5EF4-FFF2-40B4-BE49-F238E27FC236}">
                    <a16:creationId xmlns:a16="http://schemas.microsoft.com/office/drawing/2014/main" id="{99961C87-5911-449E-B800-6C58DAF8C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1564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83" name="Line 75">
                <a:extLst>
                  <a:ext uri="{FF2B5EF4-FFF2-40B4-BE49-F238E27FC236}">
                    <a16:creationId xmlns:a16="http://schemas.microsoft.com/office/drawing/2014/main" id="{475564EA-8FD5-4530-A812-46CD26CA3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0" y="1745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84" name="Line 76">
                <a:extLst>
                  <a:ext uri="{FF2B5EF4-FFF2-40B4-BE49-F238E27FC236}">
                    <a16:creationId xmlns:a16="http://schemas.microsoft.com/office/drawing/2014/main" id="{193FE4CF-515F-4F07-BD56-058B219CE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1949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85" name="Line 77">
                <a:extLst>
                  <a:ext uri="{FF2B5EF4-FFF2-40B4-BE49-F238E27FC236}">
                    <a16:creationId xmlns:a16="http://schemas.microsoft.com/office/drawing/2014/main" id="{BD606A56-0379-40D6-BA24-EB05CAF0C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2131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86" name="Line 78">
                <a:extLst>
                  <a:ext uri="{FF2B5EF4-FFF2-40B4-BE49-F238E27FC236}">
                    <a16:creationId xmlns:a16="http://schemas.microsoft.com/office/drawing/2014/main" id="{224D6703-BC31-4B0D-8B8E-06819EC915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0" y="2290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87" name="Line 79">
                <a:extLst>
                  <a:ext uri="{FF2B5EF4-FFF2-40B4-BE49-F238E27FC236}">
                    <a16:creationId xmlns:a16="http://schemas.microsoft.com/office/drawing/2014/main" id="{E4C25D49-639F-4B2A-B9D0-80C8FB2B86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1" y="2653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88" name="Line 80">
                <a:extLst>
                  <a:ext uri="{FF2B5EF4-FFF2-40B4-BE49-F238E27FC236}">
                    <a16:creationId xmlns:a16="http://schemas.microsoft.com/office/drawing/2014/main" id="{6FB59F06-91E9-4A30-A10D-0CE50368A4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0" y="2494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89" name="Line 81">
                <a:extLst>
                  <a:ext uri="{FF2B5EF4-FFF2-40B4-BE49-F238E27FC236}">
                    <a16:creationId xmlns:a16="http://schemas.microsoft.com/office/drawing/2014/main" id="{7BC66BC2-7E28-4637-BAD4-02C08B960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8" y="1836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90" name="Line 82">
                <a:extLst>
                  <a:ext uri="{FF2B5EF4-FFF2-40B4-BE49-F238E27FC236}">
                    <a16:creationId xmlns:a16="http://schemas.microsoft.com/office/drawing/2014/main" id="{5552F9E7-5D7A-48DA-A140-4A1FAA30B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1" y="2199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91" name="Line 83">
                <a:extLst>
                  <a:ext uri="{FF2B5EF4-FFF2-40B4-BE49-F238E27FC236}">
                    <a16:creationId xmlns:a16="http://schemas.microsoft.com/office/drawing/2014/main" id="{327EE768-F162-4D52-82A5-46560D5D4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7" y="2108"/>
                <a:ext cx="15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92" name="Text Box 84">
                <a:extLst>
                  <a:ext uri="{FF2B5EF4-FFF2-40B4-BE49-F238E27FC236}">
                    <a16:creationId xmlns:a16="http://schemas.microsoft.com/office/drawing/2014/main" id="{D8F63C17-9950-473F-8497-78A61A32B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6" y="3151"/>
                <a:ext cx="24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91193" name="Line 85">
                <a:extLst>
                  <a:ext uri="{FF2B5EF4-FFF2-40B4-BE49-F238E27FC236}">
                    <a16:creationId xmlns:a16="http://schemas.microsoft.com/office/drawing/2014/main" id="{FD0CF009-C264-4FCE-9D97-B6BCEC1DCF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5" y="2947"/>
                <a:ext cx="0" cy="2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94" name="Line 86">
                <a:extLst>
                  <a:ext uri="{FF2B5EF4-FFF2-40B4-BE49-F238E27FC236}">
                    <a16:creationId xmlns:a16="http://schemas.microsoft.com/office/drawing/2014/main" id="{F06900F6-416C-4ED5-AC48-6A2862914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5" y="2947"/>
                <a:ext cx="0" cy="2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95" name="Line 87">
                <a:extLst>
                  <a:ext uri="{FF2B5EF4-FFF2-40B4-BE49-F238E27FC236}">
                    <a16:creationId xmlns:a16="http://schemas.microsoft.com/office/drawing/2014/main" id="{CF7DE27F-04A0-4EC4-8CFC-E023AFE375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4" y="2947"/>
                <a:ext cx="0" cy="2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96" name="Text Box 88">
                <a:extLst>
                  <a:ext uri="{FF2B5EF4-FFF2-40B4-BE49-F238E27FC236}">
                    <a16:creationId xmlns:a16="http://schemas.microsoft.com/office/drawing/2014/main" id="{29B6DA39-A81C-4BD7-9C54-71A0958087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6" y="3158"/>
                <a:ext cx="24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1197" name="Text Box 89">
                <a:extLst>
                  <a:ext uri="{FF2B5EF4-FFF2-40B4-BE49-F238E27FC236}">
                    <a16:creationId xmlns:a16="http://schemas.microsoft.com/office/drawing/2014/main" id="{D30D2E6C-C0F1-4475-89A2-F61FDCC66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3181"/>
                <a:ext cx="24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sp>
          <p:nvSpPr>
            <p:cNvPr id="91164" name="Text Box 90">
              <a:extLst>
                <a:ext uri="{FF2B5EF4-FFF2-40B4-BE49-F238E27FC236}">
                  <a16:creationId xmlns:a16="http://schemas.microsoft.com/office/drawing/2014/main" id="{6606106B-9778-438E-AFB0-565273FC9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2659"/>
              <a:ext cx="100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91142" name="Group 91">
            <a:extLst>
              <a:ext uri="{FF2B5EF4-FFF2-40B4-BE49-F238E27FC236}">
                <a16:creationId xmlns:a16="http://schemas.microsoft.com/office/drawing/2014/main" id="{EB1CE8E7-BA54-4DA5-AF24-1664923B183A}"/>
              </a:ext>
            </a:extLst>
          </p:cNvPr>
          <p:cNvGrpSpPr>
            <a:grpSpLocks/>
          </p:cNvGrpSpPr>
          <p:nvPr/>
        </p:nvGrpSpPr>
        <p:grpSpPr bwMode="auto">
          <a:xfrm>
            <a:off x="7124700" y="2328863"/>
            <a:ext cx="2932113" cy="2971800"/>
            <a:chOff x="3515" y="1026"/>
            <a:chExt cx="1847" cy="1872"/>
          </a:xfrm>
        </p:grpSpPr>
        <p:sp>
          <p:nvSpPr>
            <p:cNvPr id="91143" name="Line 92">
              <a:extLst>
                <a:ext uri="{FF2B5EF4-FFF2-40B4-BE49-F238E27FC236}">
                  <a16:creationId xmlns:a16="http://schemas.microsoft.com/office/drawing/2014/main" id="{7CB5B636-B78C-41C6-AC6C-1B0821A92E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3" y="2603"/>
              <a:ext cx="0" cy="22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4" name="Rectangle 93">
              <a:extLst>
                <a:ext uri="{FF2B5EF4-FFF2-40B4-BE49-F238E27FC236}">
                  <a16:creationId xmlns:a16="http://schemas.microsoft.com/office/drawing/2014/main" id="{E3F3634E-410D-41BD-8DA8-BF2EB2209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2341"/>
              <a:ext cx="2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chemeClr val="tx2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1145" name="Oval 94">
              <a:extLst>
                <a:ext uri="{FF2B5EF4-FFF2-40B4-BE49-F238E27FC236}">
                  <a16:creationId xmlns:a16="http://schemas.microsoft.com/office/drawing/2014/main" id="{8C7B1D3A-1C85-45BA-9A80-0135EE172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" y="2604"/>
              <a:ext cx="68" cy="68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91146" name="Line 95">
              <a:extLst>
                <a:ext uri="{FF2B5EF4-FFF2-40B4-BE49-F238E27FC236}">
                  <a16:creationId xmlns:a16="http://schemas.microsoft.com/office/drawing/2014/main" id="{01928E6B-95FE-4CBF-B543-857FEB7B7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7" y="2603"/>
              <a:ext cx="0" cy="22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7" name="Rectangle 96">
              <a:extLst>
                <a:ext uri="{FF2B5EF4-FFF2-40B4-BE49-F238E27FC236}">
                  <a16:creationId xmlns:a16="http://schemas.microsoft.com/office/drawing/2014/main" id="{C5171ACA-4F48-4621-98E3-57D3B5BD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1026"/>
              <a:ext cx="767" cy="1585"/>
            </a:xfrm>
            <a:prstGeom prst="rect">
              <a:avLst/>
            </a:prstGeom>
            <a:noFill/>
            <a:ln w="28575">
              <a:solidFill>
                <a:srgbClr val="0033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200">
                  <a:solidFill>
                    <a:schemeClr val="tx2"/>
                  </a:solidFill>
                  <a:ea typeface="宋体" panose="02010600030101010101" pitchFamily="2" charset="-122"/>
                </a:rPr>
                <a:t>74x153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solidFill>
                  <a:schemeClr val="tx2"/>
                </a:solidFill>
                <a:ea typeface="宋体" panose="02010600030101010101" pitchFamily="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solidFill>
                  <a:schemeClr val="tx2"/>
                </a:solidFill>
                <a:ea typeface="宋体" panose="02010600030101010101" pitchFamily="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solidFill>
                  <a:schemeClr val="tx2"/>
                </a:solidFill>
                <a:ea typeface="宋体" panose="02010600030101010101" pitchFamily="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solidFill>
                  <a:schemeClr val="tx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1148" name="Line 97">
              <a:extLst>
                <a:ext uri="{FF2B5EF4-FFF2-40B4-BE49-F238E27FC236}">
                  <a16:creationId xmlns:a16="http://schemas.microsoft.com/office/drawing/2014/main" id="{AD814BF8-924C-4B5C-B3FF-9CFBEAB2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" y="1766"/>
              <a:ext cx="383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9" name="Line 98">
              <a:extLst>
                <a:ext uri="{FF2B5EF4-FFF2-40B4-BE49-F238E27FC236}">
                  <a16:creationId xmlns:a16="http://schemas.microsoft.com/office/drawing/2014/main" id="{8BFBAA59-DBE2-40D8-BFDB-88DADB82C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9" y="1370"/>
              <a:ext cx="336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0" name="Line 99">
              <a:extLst>
                <a:ext uri="{FF2B5EF4-FFF2-40B4-BE49-F238E27FC236}">
                  <a16:creationId xmlns:a16="http://schemas.microsoft.com/office/drawing/2014/main" id="{085D8DA0-7265-4FF2-9407-57D355D3F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2435"/>
              <a:ext cx="336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1" name="Text Box 100">
              <a:extLst>
                <a:ext uri="{FF2B5EF4-FFF2-40B4-BE49-F238E27FC236}">
                  <a16:creationId xmlns:a16="http://schemas.microsoft.com/office/drawing/2014/main" id="{01AEFB5E-DFEE-496D-A540-66FE14F2A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3" y="1226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1152" name="Line 101">
              <a:extLst>
                <a:ext uri="{FF2B5EF4-FFF2-40B4-BE49-F238E27FC236}">
                  <a16:creationId xmlns:a16="http://schemas.microsoft.com/office/drawing/2014/main" id="{9FD923E5-5F41-4FB6-B778-75D49768D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8" y="2678"/>
              <a:ext cx="0" cy="2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3" name="Rectangle 102">
              <a:extLst>
                <a:ext uri="{FF2B5EF4-FFF2-40B4-BE49-F238E27FC236}">
                  <a16:creationId xmlns:a16="http://schemas.microsoft.com/office/drawing/2014/main" id="{57F76135-77BD-4EF0-AD49-16D52C720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3" y="1598"/>
              <a:ext cx="1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Y</a:t>
              </a:r>
            </a:p>
          </p:txBody>
        </p:sp>
        <p:sp>
          <p:nvSpPr>
            <p:cNvPr id="91154" name="Rectangle 103">
              <a:extLst>
                <a:ext uri="{FF2B5EF4-FFF2-40B4-BE49-F238E27FC236}">
                  <a16:creationId xmlns:a16="http://schemas.microsoft.com/office/drawing/2014/main" id="{03AA4C3B-0B4E-4C3C-B316-A0C10053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2354"/>
              <a:ext cx="1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91155" name="Rectangle 104">
              <a:extLst>
                <a:ext uri="{FF2B5EF4-FFF2-40B4-BE49-F238E27FC236}">
                  <a16:creationId xmlns:a16="http://schemas.microsoft.com/office/drawing/2014/main" id="{BF22AC31-03A7-4630-90C8-5B9E9C5A8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341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chemeClr val="tx2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1156" name="Rectangle 105">
              <a:extLst>
                <a:ext uri="{FF2B5EF4-FFF2-40B4-BE49-F238E27FC236}">
                  <a16:creationId xmlns:a16="http://schemas.microsoft.com/office/drawing/2014/main" id="{6FBB7D6C-FE83-42E8-90A5-A8E7FBD7F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1554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L</a:t>
              </a:r>
            </a:p>
          </p:txBody>
        </p:sp>
        <p:sp>
          <p:nvSpPr>
            <p:cNvPr id="91157" name="Text Box 106">
              <a:extLst>
                <a:ext uri="{FF2B5EF4-FFF2-40B4-BE49-F238E27FC236}">
                  <a16:creationId xmlns:a16="http://schemas.microsoft.com/office/drawing/2014/main" id="{321DE9EA-BBC7-4244-A7DE-29F46EAFE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1898"/>
              <a:ext cx="3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 D</a:t>
              </a:r>
              <a:r>
                <a:rPr lang="en-US" altLang="zh-CN" sz="1800" i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91158" name="Line 107">
              <a:extLst>
                <a:ext uri="{FF2B5EF4-FFF2-40B4-BE49-F238E27FC236}">
                  <a16:creationId xmlns:a16="http://schemas.microsoft.com/office/drawing/2014/main" id="{0C9C6395-5CFF-4046-9E69-E03688160F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1730"/>
              <a:ext cx="336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9" name="Text Box 108">
              <a:extLst>
                <a:ext uri="{FF2B5EF4-FFF2-40B4-BE49-F238E27FC236}">
                  <a16:creationId xmlns:a16="http://schemas.microsoft.com/office/drawing/2014/main" id="{51184B3A-7B4C-4CE1-874F-3641A48C2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2282"/>
              <a:ext cx="3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 D</a:t>
              </a:r>
              <a:r>
                <a:rPr lang="en-US" altLang="zh-CN" sz="1800" i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91160" name="Text Box 109">
              <a:extLst>
                <a:ext uri="{FF2B5EF4-FFF2-40B4-BE49-F238E27FC236}">
                  <a16:creationId xmlns:a16="http://schemas.microsoft.com/office/drawing/2014/main" id="{A14BFB84-067A-4E2D-ACD1-0EB63C989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1562"/>
              <a:ext cx="3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 D</a:t>
              </a:r>
              <a:r>
                <a:rPr lang="en-US" altLang="zh-CN" sz="1800" i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1161" name="Line 110">
              <a:extLst>
                <a:ext uri="{FF2B5EF4-FFF2-40B4-BE49-F238E27FC236}">
                  <a16:creationId xmlns:a16="http://schemas.microsoft.com/office/drawing/2014/main" id="{D24A70CB-A97D-4F35-B8AA-3AA513242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2083"/>
              <a:ext cx="336" cy="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2" name="Line 111">
              <a:extLst>
                <a:ext uri="{FF2B5EF4-FFF2-40B4-BE49-F238E27FC236}">
                  <a16:creationId xmlns:a16="http://schemas.microsoft.com/office/drawing/2014/main" id="{481D6446-3AF0-4939-A600-12E799647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2898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Text Box 3">
            <a:extLst>
              <a:ext uri="{FF2B5EF4-FFF2-40B4-BE49-F238E27FC236}">
                <a16:creationId xmlns:a16="http://schemas.microsoft.com/office/drawing/2014/main" id="{C83616D7-5C6E-4A53-BA51-403D2DF81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404813"/>
            <a:ext cx="22098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如用</a:t>
            </a:r>
            <a:r>
              <a:rPr lang="en-US" altLang="zh-CN" sz="2400">
                <a:solidFill>
                  <a:schemeClr val="tx2"/>
                </a:solidFill>
                <a:ea typeface="宋体" panose="02010600030101010101" pitchFamily="2" charset="-122"/>
              </a:rPr>
              <a:t>151</a:t>
            </a: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实现</a:t>
            </a:r>
          </a:p>
        </p:txBody>
      </p:sp>
      <p:sp>
        <p:nvSpPr>
          <p:cNvPr id="92163" name="Text Box 81">
            <a:extLst>
              <a:ext uri="{FF2B5EF4-FFF2-40B4-BE49-F238E27FC236}">
                <a16:creationId xmlns:a16="http://schemas.microsoft.com/office/drawing/2014/main" id="{026203BF-F066-47F0-9745-BB5745DC1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0" y="6670675"/>
            <a:ext cx="23018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0" rIns="1800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ea typeface="宋体" panose="02010600030101010101" pitchFamily="2" charset="-122"/>
              </a:rPr>
              <a:t> </a:t>
            </a:r>
            <a:r>
              <a:rPr lang="en-US" altLang="zh-CN" sz="700" i="1">
                <a:ea typeface="宋体" panose="02010600030101010101" pitchFamily="2" charset="-122"/>
              </a:rPr>
              <a:t>D</a:t>
            </a:r>
            <a:r>
              <a:rPr lang="en-US" altLang="zh-CN" sz="700" baseline="-25000">
                <a:ea typeface="宋体" panose="02010600030101010101" pitchFamily="2" charset="-122"/>
              </a:rPr>
              <a:t>0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grpSp>
        <p:nvGrpSpPr>
          <p:cNvPr id="156838" name="Group 166">
            <a:extLst>
              <a:ext uri="{FF2B5EF4-FFF2-40B4-BE49-F238E27FC236}">
                <a16:creationId xmlns:a16="http://schemas.microsoft.com/office/drawing/2014/main" id="{976A6BD2-8E57-4225-B0D3-5D81370352C6}"/>
              </a:ext>
            </a:extLst>
          </p:cNvPr>
          <p:cNvGrpSpPr>
            <a:grpSpLocks/>
          </p:cNvGrpSpPr>
          <p:nvPr/>
        </p:nvGrpSpPr>
        <p:grpSpPr bwMode="auto">
          <a:xfrm>
            <a:off x="6708775" y="1773238"/>
            <a:ext cx="3213100" cy="3157537"/>
            <a:chOff x="3266" y="1117"/>
            <a:chExt cx="2024" cy="1989"/>
          </a:xfrm>
        </p:grpSpPr>
        <p:sp>
          <p:nvSpPr>
            <p:cNvPr id="92182" name="Line 120">
              <a:extLst>
                <a:ext uri="{FF2B5EF4-FFF2-40B4-BE49-F238E27FC236}">
                  <a16:creationId xmlns:a16="http://schemas.microsoft.com/office/drawing/2014/main" id="{05120095-62FA-4A18-B242-62B61A489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2750"/>
              <a:ext cx="3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83" name="Rectangle 121">
              <a:extLst>
                <a:ext uri="{FF2B5EF4-FFF2-40B4-BE49-F238E27FC236}">
                  <a16:creationId xmlns:a16="http://schemas.microsoft.com/office/drawing/2014/main" id="{5698E17B-C0BB-4936-A053-E16D110BC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1" y="1120"/>
              <a:ext cx="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92184" name="Rectangle 122">
              <a:extLst>
                <a:ext uri="{FF2B5EF4-FFF2-40B4-BE49-F238E27FC236}">
                  <a16:creationId xmlns:a16="http://schemas.microsoft.com/office/drawing/2014/main" id="{97963BEA-9B81-4388-85B1-9EBC7EF87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" y="1177"/>
              <a:ext cx="890" cy="1691"/>
            </a:xfrm>
            <a:prstGeom prst="rect">
              <a:avLst/>
            </a:prstGeom>
            <a:noFill/>
            <a:ln w="38100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92185" name="Text Box 123">
              <a:extLst>
                <a:ext uri="{FF2B5EF4-FFF2-40B4-BE49-F238E27FC236}">
                  <a16:creationId xmlns:a16="http://schemas.microsoft.com/office/drawing/2014/main" id="{3817CC16-3253-4D5F-80D1-5751ABB046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117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92186" name="Text Box 124">
              <a:extLst>
                <a:ext uri="{FF2B5EF4-FFF2-40B4-BE49-F238E27FC236}">
                  <a16:creationId xmlns:a16="http://schemas.microsoft.com/office/drawing/2014/main" id="{5FA0CC3F-1B63-4FBA-A6A8-3E21734618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1" y="1578"/>
              <a:ext cx="1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Y</a:t>
              </a:r>
            </a:p>
          </p:txBody>
        </p:sp>
        <p:sp>
          <p:nvSpPr>
            <p:cNvPr id="92187" name="Text Box 125">
              <a:extLst>
                <a:ext uri="{FF2B5EF4-FFF2-40B4-BE49-F238E27FC236}">
                  <a16:creationId xmlns:a16="http://schemas.microsoft.com/office/drawing/2014/main" id="{82F3056C-33CA-4418-B9AC-A1C87CBD6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8" y="1995"/>
              <a:ext cx="2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Y</a:t>
              </a:r>
            </a:p>
          </p:txBody>
        </p:sp>
        <p:sp>
          <p:nvSpPr>
            <p:cNvPr id="92188" name="Text Box 126">
              <a:extLst>
                <a:ext uri="{FF2B5EF4-FFF2-40B4-BE49-F238E27FC236}">
                  <a16:creationId xmlns:a16="http://schemas.microsoft.com/office/drawing/2014/main" id="{06F7EF67-535E-4288-899A-95BC354E4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614"/>
              <a:ext cx="1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92189" name="Text Box 127">
              <a:extLst>
                <a:ext uri="{FF2B5EF4-FFF2-40B4-BE49-F238E27FC236}">
                  <a16:creationId xmlns:a16="http://schemas.microsoft.com/office/drawing/2014/main" id="{D24BD62C-5B78-4235-9789-6A08FC5E8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1888"/>
              <a:ext cx="5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74x151</a:t>
              </a:r>
            </a:p>
          </p:txBody>
        </p:sp>
        <p:sp>
          <p:nvSpPr>
            <p:cNvPr id="92190" name="Oval 128">
              <a:extLst>
                <a:ext uri="{FF2B5EF4-FFF2-40B4-BE49-F238E27FC236}">
                  <a16:creationId xmlns:a16="http://schemas.microsoft.com/office/drawing/2014/main" id="{06B560FC-89D5-4639-BCA4-87D9AAB50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2685"/>
              <a:ext cx="101" cy="10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92191" name="Text Box 129">
              <a:extLst>
                <a:ext uri="{FF2B5EF4-FFF2-40B4-BE49-F238E27FC236}">
                  <a16:creationId xmlns:a16="http://schemas.microsoft.com/office/drawing/2014/main" id="{234D5383-B934-4C82-8DF6-804C9BEE3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289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92192" name="Text Box 130">
              <a:extLst>
                <a:ext uri="{FF2B5EF4-FFF2-40B4-BE49-F238E27FC236}">
                  <a16:creationId xmlns:a16="http://schemas.microsoft.com/office/drawing/2014/main" id="{3B709FB4-95A5-4A2E-B86B-4FAB1340B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490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92193" name="Text Box 131">
              <a:extLst>
                <a:ext uri="{FF2B5EF4-FFF2-40B4-BE49-F238E27FC236}">
                  <a16:creationId xmlns:a16="http://schemas.microsoft.com/office/drawing/2014/main" id="{ADEF191F-CCD0-4F21-B538-61E918130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662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92194" name="Text Box 132">
              <a:extLst>
                <a:ext uri="{FF2B5EF4-FFF2-40B4-BE49-F238E27FC236}">
                  <a16:creationId xmlns:a16="http://schemas.microsoft.com/office/drawing/2014/main" id="{99796BCD-B88F-412F-BA70-D093898F1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863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92195" name="Text Box 133">
              <a:extLst>
                <a:ext uri="{FF2B5EF4-FFF2-40B4-BE49-F238E27FC236}">
                  <a16:creationId xmlns:a16="http://schemas.microsoft.com/office/drawing/2014/main" id="{5E2A17B8-5E4F-4DE2-9582-99CE57F9CB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035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i="1" baseline="-250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92196" name="Text Box 134">
              <a:extLst>
                <a:ext uri="{FF2B5EF4-FFF2-40B4-BE49-F238E27FC236}">
                  <a16:creationId xmlns:a16="http://schemas.microsoft.com/office/drawing/2014/main" id="{196F82BC-D24C-4E1B-A24C-121AB989C6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236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2197" name="Text Box 135">
              <a:extLst>
                <a:ext uri="{FF2B5EF4-FFF2-40B4-BE49-F238E27FC236}">
                  <a16:creationId xmlns:a16="http://schemas.microsoft.com/office/drawing/2014/main" id="{ECAC5D57-160A-4997-A594-86C0C8A16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07"/>
              <a:ext cx="2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2198" name="Line 136">
              <a:extLst>
                <a:ext uri="{FF2B5EF4-FFF2-40B4-BE49-F238E27FC236}">
                  <a16:creationId xmlns:a16="http://schemas.microsoft.com/office/drawing/2014/main" id="{A34B5740-11BC-43AC-9B4D-EAF5B28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7" y="1291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99" name="Line 137">
              <a:extLst>
                <a:ext uri="{FF2B5EF4-FFF2-40B4-BE49-F238E27FC236}">
                  <a16:creationId xmlns:a16="http://schemas.microsoft.com/office/drawing/2014/main" id="{82AC911F-F11C-42B6-B490-478CD288C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1473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0" name="Line 138">
              <a:extLst>
                <a:ext uri="{FF2B5EF4-FFF2-40B4-BE49-F238E27FC236}">
                  <a16:creationId xmlns:a16="http://schemas.microsoft.com/office/drawing/2014/main" id="{3183C0E4-36B0-4C57-BA18-F39DFFC2E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6" y="1654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1" name="Line 139">
              <a:extLst>
                <a:ext uri="{FF2B5EF4-FFF2-40B4-BE49-F238E27FC236}">
                  <a16:creationId xmlns:a16="http://schemas.microsoft.com/office/drawing/2014/main" id="{633A2D9B-DE4D-4168-A4A3-4CEE3774A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1858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2" name="Line 140">
              <a:extLst>
                <a:ext uri="{FF2B5EF4-FFF2-40B4-BE49-F238E27FC236}">
                  <a16:creationId xmlns:a16="http://schemas.microsoft.com/office/drawing/2014/main" id="{8E406C8D-E712-4595-941A-3D10BD709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2040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3" name="Line 141">
              <a:extLst>
                <a:ext uri="{FF2B5EF4-FFF2-40B4-BE49-F238E27FC236}">
                  <a16:creationId xmlns:a16="http://schemas.microsoft.com/office/drawing/2014/main" id="{C1360B01-1F60-4A31-BF2E-E4AEE1702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6" y="2199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4" name="Line 142">
              <a:extLst>
                <a:ext uri="{FF2B5EF4-FFF2-40B4-BE49-F238E27FC236}">
                  <a16:creationId xmlns:a16="http://schemas.microsoft.com/office/drawing/2014/main" id="{2BB587EC-5715-45AE-905B-16CDF2872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7" y="2562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5" name="Line 143">
              <a:extLst>
                <a:ext uri="{FF2B5EF4-FFF2-40B4-BE49-F238E27FC236}">
                  <a16:creationId xmlns:a16="http://schemas.microsoft.com/office/drawing/2014/main" id="{A7A803B8-A956-44CE-87A5-0BB0A97E9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6" y="2403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6" name="Line 144">
              <a:extLst>
                <a:ext uri="{FF2B5EF4-FFF2-40B4-BE49-F238E27FC236}">
                  <a16:creationId xmlns:a16="http://schemas.microsoft.com/office/drawing/2014/main" id="{38B93B65-5902-4002-9106-DCAB427A0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1745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7" name="Line 145">
              <a:extLst>
                <a:ext uri="{FF2B5EF4-FFF2-40B4-BE49-F238E27FC236}">
                  <a16:creationId xmlns:a16="http://schemas.microsoft.com/office/drawing/2014/main" id="{D3B23CDE-55FB-49E0-9708-12EDD5016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7" y="2108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8" name="Line 146">
              <a:extLst>
                <a:ext uri="{FF2B5EF4-FFF2-40B4-BE49-F238E27FC236}">
                  <a16:creationId xmlns:a16="http://schemas.microsoft.com/office/drawing/2014/main" id="{6C01D89C-4737-4641-AECE-DE3086975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3" y="2017"/>
              <a:ext cx="1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9" name="Text Box 147">
              <a:extLst>
                <a:ext uri="{FF2B5EF4-FFF2-40B4-BE49-F238E27FC236}">
                  <a16:creationId xmlns:a16="http://schemas.microsoft.com/office/drawing/2014/main" id="{54F81E7C-BE47-433C-B743-4CD44C2AA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8" y="2568"/>
              <a:ext cx="24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92210" name="Line 148">
              <a:extLst>
                <a:ext uri="{FF2B5EF4-FFF2-40B4-BE49-F238E27FC236}">
                  <a16:creationId xmlns:a16="http://schemas.microsoft.com/office/drawing/2014/main" id="{38E58BEC-7B85-48DE-9E2F-262F663EB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285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11" name="Line 149">
              <a:extLst>
                <a:ext uri="{FF2B5EF4-FFF2-40B4-BE49-F238E27FC236}">
                  <a16:creationId xmlns:a16="http://schemas.microsoft.com/office/drawing/2014/main" id="{946DA1A5-A4BB-4B16-A45E-2D91628FB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285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12" name="Line 150">
              <a:extLst>
                <a:ext uri="{FF2B5EF4-FFF2-40B4-BE49-F238E27FC236}">
                  <a16:creationId xmlns:a16="http://schemas.microsoft.com/office/drawing/2014/main" id="{0837659F-593F-4152-968E-CF68519C4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285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13" name="Text Box 151">
              <a:extLst>
                <a:ext uri="{FF2B5EF4-FFF2-40B4-BE49-F238E27FC236}">
                  <a16:creationId xmlns:a16="http://schemas.microsoft.com/office/drawing/2014/main" id="{09FB7578-F148-4644-AB9A-F988728DB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2575"/>
              <a:ext cx="24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2214" name="Text Box 152">
              <a:extLst>
                <a:ext uri="{FF2B5EF4-FFF2-40B4-BE49-F238E27FC236}">
                  <a16:creationId xmlns:a16="http://schemas.microsoft.com/office/drawing/2014/main" id="{F5251313-46E8-4AB8-A8E8-38C5FC08F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2" y="2568"/>
              <a:ext cx="24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156825" name="Text Box 153">
            <a:extLst>
              <a:ext uri="{FF2B5EF4-FFF2-40B4-BE49-F238E27FC236}">
                <a16:creationId xmlns:a16="http://schemas.microsoft.com/office/drawing/2014/main" id="{6099BC65-737F-4449-BC00-25854B78A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4149725"/>
            <a:ext cx="503237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156841" name="Group 169">
            <a:extLst>
              <a:ext uri="{FF2B5EF4-FFF2-40B4-BE49-F238E27FC236}">
                <a16:creationId xmlns:a16="http://schemas.microsoft.com/office/drawing/2014/main" id="{55978A42-78BE-43DF-AA69-2F26F6C12AA6}"/>
              </a:ext>
            </a:extLst>
          </p:cNvPr>
          <p:cNvGrpSpPr>
            <a:grpSpLocks/>
          </p:cNvGrpSpPr>
          <p:nvPr/>
        </p:nvGrpSpPr>
        <p:grpSpPr bwMode="auto">
          <a:xfrm>
            <a:off x="6456363" y="1773238"/>
            <a:ext cx="503237" cy="2459037"/>
            <a:chOff x="3107" y="1117"/>
            <a:chExt cx="317" cy="1549"/>
          </a:xfrm>
        </p:grpSpPr>
        <p:sp>
          <p:nvSpPr>
            <p:cNvPr id="92174" name="Text Box 154">
              <a:extLst>
                <a:ext uri="{FF2B5EF4-FFF2-40B4-BE49-F238E27FC236}">
                  <a16:creationId xmlns:a16="http://schemas.microsoft.com/office/drawing/2014/main" id="{71662B16-50D3-47A5-9AED-1F20718A3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2432"/>
              <a:ext cx="31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2175" name="Text Box 155">
              <a:extLst>
                <a:ext uri="{FF2B5EF4-FFF2-40B4-BE49-F238E27FC236}">
                  <a16:creationId xmlns:a16="http://schemas.microsoft.com/office/drawing/2014/main" id="{87B98553-7FDD-48E5-8998-4CC0AA87A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2251"/>
              <a:ext cx="31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2176" name="Text Box 156">
              <a:extLst>
                <a:ext uri="{FF2B5EF4-FFF2-40B4-BE49-F238E27FC236}">
                  <a16:creationId xmlns:a16="http://schemas.microsoft.com/office/drawing/2014/main" id="{4563C420-6FE9-4E7C-B92A-438585FF8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2069"/>
              <a:ext cx="31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2177" name="Text Box 157">
              <a:extLst>
                <a:ext uri="{FF2B5EF4-FFF2-40B4-BE49-F238E27FC236}">
                  <a16:creationId xmlns:a16="http://schemas.microsoft.com/office/drawing/2014/main" id="{CE7EE226-A75E-443F-8E89-9238FF148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1706"/>
              <a:ext cx="31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2178" name="Text Box 158">
              <a:extLst>
                <a:ext uri="{FF2B5EF4-FFF2-40B4-BE49-F238E27FC236}">
                  <a16:creationId xmlns:a16="http://schemas.microsoft.com/office/drawing/2014/main" id="{1E9F32F5-91FF-4FFE-BE49-7A8871D27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1888"/>
              <a:ext cx="31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2179" name="Text Box 159">
              <a:extLst>
                <a:ext uri="{FF2B5EF4-FFF2-40B4-BE49-F238E27FC236}">
                  <a16:creationId xmlns:a16="http://schemas.microsoft.com/office/drawing/2014/main" id="{C971BBB4-E5A3-49A2-91C2-2482E3A3E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1525"/>
              <a:ext cx="31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2180" name="Text Box 160">
              <a:extLst>
                <a:ext uri="{FF2B5EF4-FFF2-40B4-BE49-F238E27FC236}">
                  <a16:creationId xmlns:a16="http://schemas.microsoft.com/office/drawing/2014/main" id="{DA04F1FA-2C44-4846-A865-C7C76D8FD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1298"/>
              <a:ext cx="31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2181" name="Text Box 161">
              <a:extLst>
                <a:ext uri="{FF2B5EF4-FFF2-40B4-BE49-F238E27FC236}">
                  <a16:creationId xmlns:a16="http://schemas.microsoft.com/office/drawing/2014/main" id="{B9E41F3A-06BA-49A1-9FBB-8ACBDF593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1117"/>
              <a:ext cx="31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156839" name="Group 167">
            <a:extLst>
              <a:ext uri="{FF2B5EF4-FFF2-40B4-BE49-F238E27FC236}">
                <a16:creationId xmlns:a16="http://schemas.microsoft.com/office/drawing/2014/main" id="{0CE8E095-5F73-402A-A94A-E846E79A8456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4868863"/>
            <a:ext cx="1257300" cy="369887"/>
            <a:chOff x="3878" y="3067"/>
            <a:chExt cx="792" cy="233"/>
          </a:xfrm>
        </p:grpSpPr>
        <p:sp>
          <p:nvSpPr>
            <p:cNvPr id="92171" name="Text Box 163">
              <a:extLst>
                <a:ext uri="{FF2B5EF4-FFF2-40B4-BE49-F238E27FC236}">
                  <a16:creationId xmlns:a16="http://schemas.microsoft.com/office/drawing/2014/main" id="{25C480C6-78DC-4F79-80CA-2781FAE8F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3067"/>
              <a:ext cx="2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92172" name="Text Box 164">
              <a:extLst>
                <a:ext uri="{FF2B5EF4-FFF2-40B4-BE49-F238E27FC236}">
                  <a16:creationId xmlns:a16="http://schemas.microsoft.com/office/drawing/2014/main" id="{40170F62-3651-492C-BC97-B23D8F98F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3067"/>
              <a:ext cx="2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92173" name="Text Box 165">
              <a:extLst>
                <a:ext uri="{FF2B5EF4-FFF2-40B4-BE49-F238E27FC236}">
                  <a16:creationId xmlns:a16="http://schemas.microsoft.com/office/drawing/2014/main" id="{9E6761E0-177A-4700-93C3-12542DCEB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3067"/>
              <a:ext cx="2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ea typeface="宋体" panose="02010600030101010101" pitchFamily="2" charset="-122"/>
                </a:rPr>
                <a:t>C</a:t>
              </a:r>
            </a:p>
          </p:txBody>
        </p:sp>
      </p:grpSp>
      <p:graphicFrame>
        <p:nvGraphicFramePr>
          <p:cNvPr id="156842" name="Object 170">
            <a:extLst>
              <a:ext uri="{FF2B5EF4-FFF2-40B4-BE49-F238E27FC236}">
                <a16:creationId xmlns:a16="http://schemas.microsoft.com/office/drawing/2014/main" id="{FD7A0457-EF3F-44EB-BA41-8615B9FC07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5" y="1628775"/>
          <a:ext cx="30099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7" name="公式" r:id="rId3" imgW="1409088" imgH="203112" progId="Equation.3">
                  <p:embed/>
                </p:oleObj>
              </mc:Choice>
              <mc:Fallback>
                <p:oleObj name="公式" r:id="rId3" imgW="1409088" imgH="203112" progId="Equation.3">
                  <p:embed/>
                  <p:pic>
                    <p:nvPicPr>
                      <p:cNvPr id="0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1628775"/>
                        <a:ext cx="300990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843" name="Object 171">
            <a:extLst>
              <a:ext uri="{FF2B5EF4-FFF2-40B4-BE49-F238E27FC236}">
                <a16:creationId xmlns:a16="http://schemas.microsoft.com/office/drawing/2014/main" id="{DC12D6EF-377F-42BA-8CEC-6949D8A45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2205038"/>
          <a:ext cx="39592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8" name="公式" r:id="rId5" imgW="1854200" imgH="203200" progId="Equation.3">
                  <p:embed/>
                </p:oleObj>
              </mc:Choice>
              <mc:Fallback>
                <p:oleObj name="公式" r:id="rId5" imgW="1854200" imgH="203200" progId="Equation.3">
                  <p:embed/>
                  <p:pic>
                    <p:nvPicPr>
                      <p:cNvPr id="0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2205038"/>
                        <a:ext cx="39592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844" name="Object 172">
            <a:extLst>
              <a:ext uri="{FF2B5EF4-FFF2-40B4-BE49-F238E27FC236}">
                <a16:creationId xmlns:a16="http://schemas.microsoft.com/office/drawing/2014/main" id="{627995DF-BC79-49F8-B173-4323BACDB3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2781300"/>
          <a:ext cx="30194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9" name="公式" r:id="rId7" imgW="1219200" imgH="228600" progId="Equation.3">
                  <p:embed/>
                </p:oleObj>
              </mc:Choice>
              <mc:Fallback>
                <p:oleObj name="公式" r:id="rId7" imgW="1219200" imgH="228600" progId="Equation.3">
                  <p:embed/>
                  <p:pic>
                    <p:nvPicPr>
                      <p:cNvPr id="0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2781300"/>
                        <a:ext cx="301942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6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6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6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6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6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6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 autoUpdateAnimBg="0"/>
      <p:bldP spid="15682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Text Box 3">
            <a:extLst>
              <a:ext uri="{FF2B5EF4-FFF2-40B4-BE49-F238E27FC236}">
                <a16:creationId xmlns:a16="http://schemas.microsoft.com/office/drawing/2014/main" id="{7728C730-2766-404C-9BD4-8479C77AE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115888"/>
            <a:ext cx="23050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如用</a:t>
            </a:r>
            <a:r>
              <a:rPr lang="en-US" altLang="zh-CN" sz="2400">
                <a:solidFill>
                  <a:schemeClr val="tx2"/>
                </a:solidFill>
                <a:ea typeface="宋体" panose="02010600030101010101" pitchFamily="2" charset="-122"/>
              </a:rPr>
              <a:t>153</a:t>
            </a:r>
            <a:r>
              <a:rPr lang="zh-CN" altLang="en-US" sz="2400">
                <a:solidFill>
                  <a:schemeClr val="tx2"/>
                </a:solidFill>
                <a:ea typeface="宋体" panose="02010600030101010101" pitchFamily="2" charset="-122"/>
              </a:rPr>
              <a:t>实现</a:t>
            </a:r>
          </a:p>
        </p:txBody>
      </p:sp>
      <p:sp>
        <p:nvSpPr>
          <p:cNvPr id="157743" name="Text Box 47">
            <a:extLst>
              <a:ext uri="{FF2B5EF4-FFF2-40B4-BE49-F238E27FC236}">
                <a16:creationId xmlns:a16="http://schemas.microsoft.com/office/drawing/2014/main" id="{CE280AE6-5063-462D-B641-C6E5B564D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115888"/>
            <a:ext cx="18288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ea typeface="宋体" panose="02010600030101010101" pitchFamily="2" charset="-122"/>
              </a:rPr>
              <a:t>也可</a:t>
            </a:r>
          </a:p>
        </p:txBody>
      </p:sp>
      <p:grpSp>
        <p:nvGrpSpPr>
          <p:cNvPr id="157845" name="Group 149">
            <a:extLst>
              <a:ext uri="{FF2B5EF4-FFF2-40B4-BE49-F238E27FC236}">
                <a16:creationId xmlns:a16="http://schemas.microsoft.com/office/drawing/2014/main" id="{1057B9C3-052A-447A-9A07-91389CBA4DAD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2997200"/>
            <a:ext cx="2324100" cy="2852738"/>
            <a:chOff x="1164" y="2251"/>
            <a:chExt cx="1464" cy="1797"/>
          </a:xfrm>
        </p:grpSpPr>
        <p:sp>
          <p:nvSpPr>
            <p:cNvPr id="93237" name="Line 90">
              <a:extLst>
                <a:ext uri="{FF2B5EF4-FFF2-40B4-BE49-F238E27FC236}">
                  <a16:creationId xmlns:a16="http://schemas.microsoft.com/office/drawing/2014/main" id="{2C489BD7-BA43-403B-AAC9-86C0481061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91" y="3828"/>
              <a:ext cx="0" cy="22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38" name="Line 93">
              <a:extLst>
                <a:ext uri="{FF2B5EF4-FFF2-40B4-BE49-F238E27FC236}">
                  <a16:creationId xmlns:a16="http://schemas.microsoft.com/office/drawing/2014/main" id="{D9D71C59-DEED-4925-AECA-54B5B7149F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5" y="3828"/>
              <a:ext cx="0" cy="22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3239" name="Group 114">
              <a:extLst>
                <a:ext uri="{FF2B5EF4-FFF2-40B4-BE49-F238E27FC236}">
                  <a16:creationId xmlns:a16="http://schemas.microsoft.com/office/drawing/2014/main" id="{9775E84E-2122-48AF-B7DF-ABF0EAB28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4" y="2251"/>
              <a:ext cx="1464" cy="1653"/>
              <a:chOff x="1164" y="2251"/>
              <a:chExt cx="1464" cy="1653"/>
            </a:xfrm>
          </p:grpSpPr>
          <p:sp>
            <p:nvSpPr>
              <p:cNvPr id="93240" name="Rectangle 91">
                <a:extLst>
                  <a:ext uri="{FF2B5EF4-FFF2-40B4-BE49-F238E27FC236}">
                    <a16:creationId xmlns:a16="http://schemas.microsoft.com/office/drawing/2014/main" id="{141B5EB6-DFBA-434E-B36F-06AC96389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612"/>
                <a:ext cx="2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2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3241" name="Oval 92">
                <a:extLst>
                  <a:ext uri="{FF2B5EF4-FFF2-40B4-BE49-F238E27FC236}">
                    <a16:creationId xmlns:a16="http://schemas.microsoft.com/office/drawing/2014/main" id="{6B86F900-DC36-4BDF-A64C-171CD1340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3836"/>
                <a:ext cx="68" cy="68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93242" name="Rectangle 94">
                <a:extLst>
                  <a:ext uri="{FF2B5EF4-FFF2-40B4-BE49-F238E27FC236}">
                    <a16:creationId xmlns:a16="http://schemas.microsoft.com/office/drawing/2014/main" id="{FE7CA9CC-ED35-46AB-B2E4-831A48EFF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0" y="2251"/>
                <a:ext cx="767" cy="1585"/>
              </a:xfrm>
              <a:prstGeom prst="rect">
                <a:avLst/>
              </a:prstGeom>
              <a:noFill/>
              <a:ln w="28575">
                <a:solidFill>
                  <a:srgbClr val="0033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2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2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2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2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2"/>
                    </a:solidFill>
                    <a:ea typeface="宋体" panose="02010600030101010101" pitchFamily="2" charset="-122"/>
                  </a:rPr>
                  <a:t>74x153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8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8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8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8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3243" name="Line 95">
                <a:extLst>
                  <a:ext uri="{FF2B5EF4-FFF2-40B4-BE49-F238E27FC236}">
                    <a16:creationId xmlns:a16="http://schemas.microsoft.com/office/drawing/2014/main" id="{3F371E60-3DCD-45BD-9E8E-A14D429B25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5" y="2795"/>
                <a:ext cx="383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44" name="Line 96">
                <a:extLst>
                  <a:ext uri="{FF2B5EF4-FFF2-40B4-BE49-F238E27FC236}">
                    <a16:creationId xmlns:a16="http://schemas.microsoft.com/office/drawing/2014/main" id="{5663FE5B-70DD-4580-BE66-B6575F3835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478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45" name="Line 97">
                <a:extLst>
                  <a:ext uri="{FF2B5EF4-FFF2-40B4-BE49-F238E27FC236}">
                    <a16:creationId xmlns:a16="http://schemas.microsoft.com/office/drawing/2014/main" id="{282CC6C0-9D2D-47D4-B36A-F1BE33024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4" y="3543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46" name="Text Box 98">
                <a:extLst>
                  <a:ext uri="{FF2B5EF4-FFF2-40B4-BE49-F238E27FC236}">
                    <a16:creationId xmlns:a16="http://schemas.microsoft.com/office/drawing/2014/main" id="{F6B69FDA-9C0E-4EE7-B235-BF4E8827D6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4" y="2387"/>
                <a:ext cx="43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D</a:t>
                </a:r>
                <a:r>
                  <a:rPr lang="en-US" altLang="zh-CN" sz="1800" i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3247" name="Rectangle 100">
                <a:extLst>
                  <a:ext uri="{FF2B5EF4-FFF2-40B4-BE49-F238E27FC236}">
                    <a16:creationId xmlns:a16="http://schemas.microsoft.com/office/drawing/2014/main" id="{32F0E291-F903-42E6-A609-507E1F7A4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614"/>
                <a:ext cx="19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Y</a:t>
                </a:r>
              </a:p>
            </p:txBody>
          </p:sp>
          <p:sp>
            <p:nvSpPr>
              <p:cNvPr id="93248" name="Rectangle 101">
                <a:extLst>
                  <a:ext uri="{FF2B5EF4-FFF2-40B4-BE49-F238E27FC236}">
                    <a16:creationId xmlns:a16="http://schemas.microsoft.com/office/drawing/2014/main" id="{25DA14DE-B610-449C-A6DF-7914B61D1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3612"/>
                <a:ext cx="19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E</a:t>
                </a:r>
              </a:p>
            </p:txBody>
          </p:sp>
          <p:sp>
            <p:nvSpPr>
              <p:cNvPr id="93249" name="Rectangle 102">
                <a:extLst>
                  <a:ext uri="{FF2B5EF4-FFF2-40B4-BE49-F238E27FC236}">
                    <a16:creationId xmlns:a16="http://schemas.microsoft.com/office/drawing/2014/main" id="{EEC522DF-3465-4CB0-AA46-376A9CBDB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361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2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3250" name="Rectangle 103">
                <a:extLst>
                  <a:ext uri="{FF2B5EF4-FFF2-40B4-BE49-F238E27FC236}">
                    <a16:creationId xmlns:a16="http://schemas.microsoft.com/office/drawing/2014/main" id="{4852438C-143B-4FEE-8DCC-3CEF301E2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2387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L</a:t>
                </a:r>
              </a:p>
            </p:txBody>
          </p:sp>
          <p:sp>
            <p:nvSpPr>
              <p:cNvPr id="93251" name="Text Box 104">
                <a:extLst>
                  <a:ext uri="{FF2B5EF4-FFF2-40B4-BE49-F238E27FC236}">
                    <a16:creationId xmlns:a16="http://schemas.microsoft.com/office/drawing/2014/main" id="{7ED86D3B-E6F0-4ED3-895A-8D1AD646BF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9" y="3001"/>
                <a:ext cx="38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D</a:t>
                </a:r>
                <a:r>
                  <a:rPr lang="en-US" altLang="zh-CN" sz="1800" i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93252" name="Line 105">
                <a:extLst>
                  <a:ext uri="{FF2B5EF4-FFF2-40B4-BE49-F238E27FC236}">
                    <a16:creationId xmlns:a16="http://schemas.microsoft.com/office/drawing/2014/main" id="{BAA59158-7905-4E45-8084-921EB6FDB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4" y="2838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53" name="Text Box 106">
                <a:extLst>
                  <a:ext uri="{FF2B5EF4-FFF2-40B4-BE49-F238E27FC236}">
                    <a16:creationId xmlns:a16="http://schemas.microsoft.com/office/drawing/2014/main" id="{42DBB6EA-8258-49B8-8551-52B4F69AB8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9" y="3385"/>
                <a:ext cx="38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D</a:t>
                </a:r>
                <a:r>
                  <a:rPr lang="en-US" altLang="zh-CN" sz="1800" i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93254" name="Text Box 107">
                <a:extLst>
                  <a:ext uri="{FF2B5EF4-FFF2-40B4-BE49-F238E27FC236}">
                    <a16:creationId xmlns:a16="http://schemas.microsoft.com/office/drawing/2014/main" id="{E6138150-B682-4302-A8E7-E6034AFDEC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9" y="2665"/>
                <a:ext cx="38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D</a:t>
                </a:r>
                <a:r>
                  <a:rPr lang="en-US" altLang="zh-CN" sz="1800" i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3255" name="Line 108">
                <a:extLst>
                  <a:ext uri="{FF2B5EF4-FFF2-40B4-BE49-F238E27FC236}">
                    <a16:creationId xmlns:a16="http://schemas.microsoft.com/office/drawing/2014/main" id="{54B126DD-279A-4531-ACFF-7446D54BA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4" y="3191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7811" name="Group 115">
            <a:extLst>
              <a:ext uri="{FF2B5EF4-FFF2-40B4-BE49-F238E27FC236}">
                <a16:creationId xmlns:a16="http://schemas.microsoft.com/office/drawing/2014/main" id="{D39702AF-B201-4203-AD25-46A12938BD29}"/>
              </a:ext>
            </a:extLst>
          </p:cNvPr>
          <p:cNvGrpSpPr>
            <a:grpSpLocks/>
          </p:cNvGrpSpPr>
          <p:nvPr/>
        </p:nvGrpSpPr>
        <p:grpSpPr bwMode="auto">
          <a:xfrm>
            <a:off x="4079875" y="5626100"/>
            <a:ext cx="152400" cy="323850"/>
            <a:chOff x="1610" y="3907"/>
            <a:chExt cx="96" cy="204"/>
          </a:xfrm>
        </p:grpSpPr>
        <p:sp>
          <p:nvSpPr>
            <p:cNvPr id="93235" name="Line 109">
              <a:extLst>
                <a:ext uri="{FF2B5EF4-FFF2-40B4-BE49-F238E27FC236}">
                  <a16:creationId xmlns:a16="http://schemas.microsoft.com/office/drawing/2014/main" id="{3D78ACBC-A150-4614-A834-D2EBBDEC31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0" y="4110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93236" name="Line 110">
              <a:extLst>
                <a:ext uri="{FF2B5EF4-FFF2-40B4-BE49-F238E27FC236}">
                  <a16:creationId xmlns:a16="http://schemas.microsoft.com/office/drawing/2014/main" id="{02140B8D-4F8D-4FC9-BC79-D181E782E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3907"/>
              <a:ext cx="0" cy="204"/>
            </a:xfrm>
            <a:prstGeom prst="line">
              <a:avLst/>
            </a:prstGeom>
            <a:noFill/>
            <a:ln w="222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7814" name="Group 118">
            <a:extLst>
              <a:ext uri="{FF2B5EF4-FFF2-40B4-BE49-F238E27FC236}">
                <a16:creationId xmlns:a16="http://schemas.microsoft.com/office/drawing/2014/main" id="{14E8BE61-97CE-439F-BFFA-C05B2ED60B44}"/>
              </a:ext>
            </a:extLst>
          </p:cNvPr>
          <p:cNvGrpSpPr>
            <a:grpSpLocks/>
          </p:cNvGrpSpPr>
          <p:nvPr/>
        </p:nvGrpSpPr>
        <p:grpSpPr bwMode="auto">
          <a:xfrm>
            <a:off x="3000375" y="3124200"/>
            <a:ext cx="609600" cy="1971675"/>
            <a:chOff x="930" y="2331"/>
            <a:chExt cx="384" cy="1242"/>
          </a:xfrm>
        </p:grpSpPr>
        <p:sp>
          <p:nvSpPr>
            <p:cNvPr id="93231" name="Text Box 80">
              <a:extLst>
                <a:ext uri="{FF2B5EF4-FFF2-40B4-BE49-F238E27FC236}">
                  <a16:creationId xmlns:a16="http://schemas.microsoft.com/office/drawing/2014/main" id="{7FB98040-B7EB-4421-B512-17D30B7A9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3339"/>
              <a:ext cx="28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3232" name="Text Box 81">
              <a:extLst>
                <a:ext uri="{FF2B5EF4-FFF2-40B4-BE49-F238E27FC236}">
                  <a16:creationId xmlns:a16="http://schemas.microsoft.com/office/drawing/2014/main" id="{A592709D-956B-4235-87ED-5EBA3A2978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2955"/>
              <a:ext cx="33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93233" name="Text Box 82">
              <a:extLst>
                <a:ext uri="{FF2B5EF4-FFF2-40B4-BE49-F238E27FC236}">
                  <a16:creationId xmlns:a16="http://schemas.microsoft.com/office/drawing/2014/main" id="{78897C8A-5DDC-43EC-9D81-5EBE9A299B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2667"/>
              <a:ext cx="38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93234" name="Text Box 83">
              <a:extLst>
                <a:ext uri="{FF2B5EF4-FFF2-40B4-BE49-F238E27FC236}">
                  <a16:creationId xmlns:a16="http://schemas.microsoft.com/office/drawing/2014/main" id="{43C34E96-8AE2-4E08-B43B-40A658E82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2331"/>
              <a:ext cx="24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57812" name="Group 116">
            <a:extLst>
              <a:ext uri="{FF2B5EF4-FFF2-40B4-BE49-F238E27FC236}">
                <a16:creationId xmlns:a16="http://schemas.microsoft.com/office/drawing/2014/main" id="{BA69A7E0-13C7-49FA-9ADC-C1A49E5AA395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5805488"/>
            <a:ext cx="609600" cy="369887"/>
            <a:chOff x="1882" y="4020"/>
            <a:chExt cx="384" cy="233"/>
          </a:xfrm>
        </p:grpSpPr>
        <p:sp>
          <p:nvSpPr>
            <p:cNvPr id="93229" name="Rectangle 112">
              <a:extLst>
                <a:ext uri="{FF2B5EF4-FFF2-40B4-BE49-F238E27FC236}">
                  <a16:creationId xmlns:a16="http://schemas.microsoft.com/office/drawing/2014/main" id="{25AF63BA-04B0-45DB-991B-94EC0664D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4020"/>
              <a:ext cx="2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93230" name="Rectangle 113">
              <a:extLst>
                <a:ext uri="{FF2B5EF4-FFF2-40B4-BE49-F238E27FC236}">
                  <a16:creationId xmlns:a16="http://schemas.microsoft.com/office/drawing/2014/main" id="{4C6C5321-79DC-4076-BCAE-081857EB6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4020"/>
              <a:ext cx="2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C</a:t>
              </a:r>
            </a:p>
          </p:txBody>
        </p:sp>
      </p:grpSp>
      <p:grpSp>
        <p:nvGrpSpPr>
          <p:cNvPr id="157846" name="Group 150">
            <a:extLst>
              <a:ext uri="{FF2B5EF4-FFF2-40B4-BE49-F238E27FC236}">
                <a16:creationId xmlns:a16="http://schemas.microsoft.com/office/drawing/2014/main" id="{2DAE23BF-5B88-4DBA-BFCC-5906F7913C71}"/>
              </a:ext>
            </a:extLst>
          </p:cNvPr>
          <p:cNvGrpSpPr>
            <a:grpSpLocks/>
          </p:cNvGrpSpPr>
          <p:nvPr/>
        </p:nvGrpSpPr>
        <p:grpSpPr bwMode="auto">
          <a:xfrm>
            <a:off x="6816725" y="2997200"/>
            <a:ext cx="2324100" cy="2852738"/>
            <a:chOff x="3334" y="2251"/>
            <a:chExt cx="1464" cy="1797"/>
          </a:xfrm>
        </p:grpSpPr>
        <p:sp>
          <p:nvSpPr>
            <p:cNvPr id="93210" name="Line 119">
              <a:extLst>
                <a:ext uri="{FF2B5EF4-FFF2-40B4-BE49-F238E27FC236}">
                  <a16:creationId xmlns:a16="http://schemas.microsoft.com/office/drawing/2014/main" id="{A2E6648B-9CDE-426E-B707-EBB621DD3F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1" y="3828"/>
              <a:ext cx="0" cy="22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11" name="Line 120">
              <a:extLst>
                <a:ext uri="{FF2B5EF4-FFF2-40B4-BE49-F238E27FC236}">
                  <a16:creationId xmlns:a16="http://schemas.microsoft.com/office/drawing/2014/main" id="{3D1CB7FD-0DE4-42B8-843F-3C14642214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5" y="3828"/>
              <a:ext cx="0" cy="220"/>
            </a:xfrm>
            <a:prstGeom prst="line">
              <a:avLst/>
            </a:prstGeom>
            <a:noFill/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3212" name="Group 121">
              <a:extLst>
                <a:ext uri="{FF2B5EF4-FFF2-40B4-BE49-F238E27FC236}">
                  <a16:creationId xmlns:a16="http://schemas.microsoft.com/office/drawing/2014/main" id="{FBD4103A-8A77-4DEA-AFD3-6E9E245D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2251"/>
              <a:ext cx="1464" cy="1655"/>
              <a:chOff x="1164" y="2251"/>
              <a:chExt cx="1464" cy="1655"/>
            </a:xfrm>
          </p:grpSpPr>
          <p:sp>
            <p:nvSpPr>
              <p:cNvPr id="93213" name="Rectangle 122">
                <a:extLst>
                  <a:ext uri="{FF2B5EF4-FFF2-40B4-BE49-F238E27FC236}">
                    <a16:creationId xmlns:a16="http://schemas.microsoft.com/office/drawing/2014/main" id="{9D9A7823-F70B-46DE-B462-15775AE39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612"/>
                <a:ext cx="2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2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3214" name="Oval 123">
                <a:extLst>
                  <a:ext uri="{FF2B5EF4-FFF2-40B4-BE49-F238E27FC236}">
                    <a16:creationId xmlns:a16="http://schemas.microsoft.com/office/drawing/2014/main" id="{B336E082-ADC8-4360-B13F-5F8ABC9FD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0" y="3838"/>
                <a:ext cx="68" cy="68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93215" name="Rectangle 124">
                <a:extLst>
                  <a:ext uri="{FF2B5EF4-FFF2-40B4-BE49-F238E27FC236}">
                    <a16:creationId xmlns:a16="http://schemas.microsoft.com/office/drawing/2014/main" id="{663F102E-9C85-473F-A824-B080F6DFC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0" y="2251"/>
                <a:ext cx="767" cy="1585"/>
              </a:xfrm>
              <a:prstGeom prst="rect">
                <a:avLst/>
              </a:prstGeom>
              <a:noFill/>
              <a:ln w="28575">
                <a:solidFill>
                  <a:srgbClr val="0033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2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2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2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2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2"/>
                    </a:solidFill>
                    <a:ea typeface="宋体" panose="02010600030101010101" pitchFamily="2" charset="-122"/>
                  </a:rPr>
                  <a:t>74x153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8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8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8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80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3216" name="Line 125">
                <a:extLst>
                  <a:ext uri="{FF2B5EF4-FFF2-40B4-BE49-F238E27FC236}">
                    <a16:creationId xmlns:a16="http://schemas.microsoft.com/office/drawing/2014/main" id="{CAAB77D5-237C-49C4-82C6-B5BAA87BB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5" y="2795"/>
                <a:ext cx="383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17" name="Line 126">
                <a:extLst>
                  <a:ext uri="{FF2B5EF4-FFF2-40B4-BE49-F238E27FC236}">
                    <a16:creationId xmlns:a16="http://schemas.microsoft.com/office/drawing/2014/main" id="{1C0B5AFF-562F-4153-AF1C-C765AC4FC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478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18" name="Line 127">
                <a:extLst>
                  <a:ext uri="{FF2B5EF4-FFF2-40B4-BE49-F238E27FC236}">
                    <a16:creationId xmlns:a16="http://schemas.microsoft.com/office/drawing/2014/main" id="{1A8CCA0B-83CF-4CC1-96CD-C644F600F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4" y="3543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19" name="Text Box 128">
                <a:extLst>
                  <a:ext uri="{FF2B5EF4-FFF2-40B4-BE49-F238E27FC236}">
                    <a16:creationId xmlns:a16="http://schemas.microsoft.com/office/drawing/2014/main" id="{2BA2D952-C173-411C-926D-EA0A558E2E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4" y="2387"/>
                <a:ext cx="43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D</a:t>
                </a:r>
                <a:r>
                  <a:rPr lang="en-US" altLang="zh-CN" sz="1800" i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3220" name="Rectangle 129">
                <a:extLst>
                  <a:ext uri="{FF2B5EF4-FFF2-40B4-BE49-F238E27FC236}">
                    <a16:creationId xmlns:a16="http://schemas.microsoft.com/office/drawing/2014/main" id="{5F6C6FB4-9F08-4A59-AA38-26B3AD3C9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614"/>
                <a:ext cx="19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Y</a:t>
                </a:r>
              </a:p>
            </p:txBody>
          </p:sp>
          <p:sp>
            <p:nvSpPr>
              <p:cNvPr id="93221" name="Rectangle 130">
                <a:extLst>
                  <a:ext uri="{FF2B5EF4-FFF2-40B4-BE49-F238E27FC236}">
                    <a16:creationId xmlns:a16="http://schemas.microsoft.com/office/drawing/2014/main" id="{74227898-9F84-4631-9986-8A889BD6F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3612"/>
                <a:ext cx="19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E</a:t>
                </a:r>
              </a:p>
            </p:txBody>
          </p:sp>
          <p:sp>
            <p:nvSpPr>
              <p:cNvPr id="93222" name="Rectangle 131">
                <a:extLst>
                  <a:ext uri="{FF2B5EF4-FFF2-40B4-BE49-F238E27FC236}">
                    <a16:creationId xmlns:a16="http://schemas.microsoft.com/office/drawing/2014/main" id="{8A417CAE-CA90-468B-8261-A28490123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361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2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3223" name="Rectangle 132">
                <a:extLst>
                  <a:ext uri="{FF2B5EF4-FFF2-40B4-BE49-F238E27FC236}">
                    <a16:creationId xmlns:a16="http://schemas.microsoft.com/office/drawing/2014/main" id="{ABD3006E-42B0-48EB-BCCD-AE60C4380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2387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L</a:t>
                </a:r>
              </a:p>
            </p:txBody>
          </p:sp>
          <p:sp>
            <p:nvSpPr>
              <p:cNvPr id="93224" name="Text Box 133">
                <a:extLst>
                  <a:ext uri="{FF2B5EF4-FFF2-40B4-BE49-F238E27FC236}">
                    <a16:creationId xmlns:a16="http://schemas.microsoft.com/office/drawing/2014/main" id="{E22244C1-7C48-4AC0-82D4-85136BDEF9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9" y="3001"/>
                <a:ext cx="38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D</a:t>
                </a:r>
                <a:r>
                  <a:rPr lang="en-US" altLang="zh-CN" sz="1800" i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93225" name="Line 134">
                <a:extLst>
                  <a:ext uri="{FF2B5EF4-FFF2-40B4-BE49-F238E27FC236}">
                    <a16:creationId xmlns:a16="http://schemas.microsoft.com/office/drawing/2014/main" id="{5C0B9B5C-70D5-4B69-AE9B-CDC136769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4" y="2838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6" name="Text Box 135">
                <a:extLst>
                  <a:ext uri="{FF2B5EF4-FFF2-40B4-BE49-F238E27FC236}">
                    <a16:creationId xmlns:a16="http://schemas.microsoft.com/office/drawing/2014/main" id="{30CC4F5B-3A86-456B-9D4E-1301C30D5A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9" y="3385"/>
                <a:ext cx="38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D</a:t>
                </a:r>
                <a:r>
                  <a:rPr lang="en-US" altLang="zh-CN" sz="1800" i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93227" name="Text Box 136">
                <a:extLst>
                  <a:ext uri="{FF2B5EF4-FFF2-40B4-BE49-F238E27FC236}">
                    <a16:creationId xmlns:a16="http://schemas.microsoft.com/office/drawing/2014/main" id="{5BA166DA-76BC-4B90-A3EF-5BF042CAB2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9" y="2665"/>
                <a:ext cx="38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i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D</a:t>
                </a:r>
                <a:r>
                  <a:rPr lang="en-US" altLang="zh-CN" sz="1800" i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3228" name="Line 137">
                <a:extLst>
                  <a:ext uri="{FF2B5EF4-FFF2-40B4-BE49-F238E27FC236}">
                    <a16:creationId xmlns:a16="http://schemas.microsoft.com/office/drawing/2014/main" id="{38E04E46-4BEB-4F61-BAFD-0ACE70689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4" y="3191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7834" name="Group 138">
            <a:extLst>
              <a:ext uri="{FF2B5EF4-FFF2-40B4-BE49-F238E27FC236}">
                <a16:creationId xmlns:a16="http://schemas.microsoft.com/office/drawing/2014/main" id="{9342C865-9B68-460C-A2FD-9580A7F816A3}"/>
              </a:ext>
            </a:extLst>
          </p:cNvPr>
          <p:cNvGrpSpPr>
            <a:grpSpLocks/>
          </p:cNvGrpSpPr>
          <p:nvPr/>
        </p:nvGrpSpPr>
        <p:grpSpPr bwMode="auto">
          <a:xfrm>
            <a:off x="7559675" y="5645150"/>
            <a:ext cx="152400" cy="287338"/>
            <a:chOff x="1632" y="3930"/>
            <a:chExt cx="96" cy="181"/>
          </a:xfrm>
        </p:grpSpPr>
        <p:sp>
          <p:nvSpPr>
            <p:cNvPr id="93208" name="Line 139">
              <a:extLst>
                <a:ext uri="{FF2B5EF4-FFF2-40B4-BE49-F238E27FC236}">
                  <a16:creationId xmlns:a16="http://schemas.microsoft.com/office/drawing/2014/main" id="{2CFA4DDA-A4DC-4A04-BDA6-588752382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4110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93209" name="Line 140">
              <a:extLst>
                <a:ext uri="{FF2B5EF4-FFF2-40B4-BE49-F238E27FC236}">
                  <a16:creationId xmlns:a16="http://schemas.microsoft.com/office/drawing/2014/main" id="{93D1B87E-9C16-474D-98D8-57F3F33FA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3930"/>
              <a:ext cx="0" cy="181"/>
            </a:xfrm>
            <a:prstGeom prst="line">
              <a:avLst/>
            </a:prstGeom>
            <a:noFill/>
            <a:ln w="31750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7837" name="Group 141">
            <a:extLst>
              <a:ext uri="{FF2B5EF4-FFF2-40B4-BE49-F238E27FC236}">
                <a16:creationId xmlns:a16="http://schemas.microsoft.com/office/drawing/2014/main" id="{1298EAC9-D631-45CE-894D-D765CF7E9EEE}"/>
              </a:ext>
            </a:extLst>
          </p:cNvPr>
          <p:cNvGrpSpPr>
            <a:grpSpLocks/>
          </p:cNvGrpSpPr>
          <p:nvPr/>
        </p:nvGrpSpPr>
        <p:grpSpPr bwMode="auto">
          <a:xfrm>
            <a:off x="6445250" y="3124200"/>
            <a:ext cx="609600" cy="1971675"/>
            <a:chOff x="930" y="2331"/>
            <a:chExt cx="384" cy="1242"/>
          </a:xfrm>
        </p:grpSpPr>
        <p:sp>
          <p:nvSpPr>
            <p:cNvPr id="93204" name="Text Box 142">
              <a:extLst>
                <a:ext uri="{FF2B5EF4-FFF2-40B4-BE49-F238E27FC236}">
                  <a16:creationId xmlns:a16="http://schemas.microsoft.com/office/drawing/2014/main" id="{C320A6FE-CEA2-4670-9A47-A75E2F45D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3339"/>
              <a:ext cx="28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3205" name="Text Box 143">
              <a:extLst>
                <a:ext uri="{FF2B5EF4-FFF2-40B4-BE49-F238E27FC236}">
                  <a16:creationId xmlns:a16="http://schemas.microsoft.com/office/drawing/2014/main" id="{9911FF56-CAD0-4261-AFD5-B7FCDBAB9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2955"/>
              <a:ext cx="33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93206" name="Text Box 144">
              <a:extLst>
                <a:ext uri="{FF2B5EF4-FFF2-40B4-BE49-F238E27FC236}">
                  <a16:creationId xmlns:a16="http://schemas.microsoft.com/office/drawing/2014/main" id="{75D98895-19DA-4E3A-8AF6-3424B9AB3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2667"/>
              <a:ext cx="38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93207" name="Text Box 145">
              <a:extLst>
                <a:ext uri="{FF2B5EF4-FFF2-40B4-BE49-F238E27FC236}">
                  <a16:creationId xmlns:a16="http://schemas.microsoft.com/office/drawing/2014/main" id="{165E497A-6894-4609-8586-0704E592D9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2331"/>
              <a:ext cx="24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57842" name="Group 146">
            <a:extLst>
              <a:ext uri="{FF2B5EF4-FFF2-40B4-BE49-F238E27FC236}">
                <a16:creationId xmlns:a16="http://schemas.microsoft.com/office/drawing/2014/main" id="{1078479D-2D9D-4E54-9958-FB0F29FFCE7F}"/>
              </a:ext>
            </a:extLst>
          </p:cNvPr>
          <p:cNvGrpSpPr>
            <a:grpSpLocks/>
          </p:cNvGrpSpPr>
          <p:nvPr/>
        </p:nvGrpSpPr>
        <p:grpSpPr bwMode="auto">
          <a:xfrm>
            <a:off x="7956550" y="5805488"/>
            <a:ext cx="609600" cy="369887"/>
            <a:chOff x="1882" y="4020"/>
            <a:chExt cx="384" cy="233"/>
          </a:xfrm>
        </p:grpSpPr>
        <p:sp>
          <p:nvSpPr>
            <p:cNvPr id="93202" name="Rectangle 147">
              <a:extLst>
                <a:ext uri="{FF2B5EF4-FFF2-40B4-BE49-F238E27FC236}">
                  <a16:creationId xmlns:a16="http://schemas.microsoft.com/office/drawing/2014/main" id="{948E0988-00C3-40AC-88FB-74BD49E7A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4020"/>
              <a:ext cx="2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93203" name="Rectangle 148">
              <a:extLst>
                <a:ext uri="{FF2B5EF4-FFF2-40B4-BE49-F238E27FC236}">
                  <a16:creationId xmlns:a16="http://schemas.microsoft.com/office/drawing/2014/main" id="{1B1D7CE4-1E5B-48E3-9E95-007A502B6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4020"/>
              <a:ext cx="2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i="1">
                  <a:solidFill>
                    <a:schemeClr val="tx2"/>
                  </a:solidFill>
                  <a:ea typeface="宋体" panose="02010600030101010101" pitchFamily="2" charset="-122"/>
                </a:rPr>
                <a:t>B</a:t>
              </a:r>
            </a:p>
          </p:txBody>
        </p:sp>
      </p:grpSp>
      <p:graphicFrame>
        <p:nvGraphicFramePr>
          <p:cNvPr id="157847" name="Object 151">
            <a:extLst>
              <a:ext uri="{FF2B5EF4-FFF2-40B4-BE49-F238E27FC236}">
                <a16:creationId xmlns:a16="http://schemas.microsoft.com/office/drawing/2014/main" id="{1F8DBFFA-7092-46EB-A45E-C89DFAD88C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3388" y="692150"/>
          <a:ext cx="28432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0" name="公式" r:id="rId3" imgW="1409088" imgH="203112" progId="Equation.3">
                  <p:embed/>
                </p:oleObj>
              </mc:Choice>
              <mc:Fallback>
                <p:oleObj name="公式" r:id="rId3" imgW="1409088" imgH="203112" progId="Equation.3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692150"/>
                        <a:ext cx="284321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849" name="Object 153">
            <a:extLst>
              <a:ext uri="{FF2B5EF4-FFF2-40B4-BE49-F238E27FC236}">
                <a16:creationId xmlns:a16="http://schemas.microsoft.com/office/drawing/2014/main" id="{8534CF32-3B72-4B96-8D7B-D4E6F9B338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1268413"/>
          <a:ext cx="37433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1" name="公式" r:id="rId5" imgW="1854200" imgH="203200" progId="Equation.3">
                  <p:embed/>
                </p:oleObj>
              </mc:Choice>
              <mc:Fallback>
                <p:oleObj name="公式" r:id="rId5" imgW="1854200" imgH="203200" progId="Equation.3">
                  <p:embed/>
                  <p:pic>
                    <p:nvPicPr>
                      <p:cNvPr id="0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268413"/>
                        <a:ext cx="37433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850" name="Object 154">
            <a:extLst>
              <a:ext uri="{FF2B5EF4-FFF2-40B4-BE49-F238E27FC236}">
                <a16:creationId xmlns:a16="http://schemas.microsoft.com/office/drawing/2014/main" id="{DAA74BB5-BF81-4F6D-847F-8D3730B992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1844675"/>
          <a:ext cx="25923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2" name="公式" r:id="rId7" imgW="1295400" imgH="203200" progId="Equation.3">
                  <p:embed/>
                </p:oleObj>
              </mc:Choice>
              <mc:Fallback>
                <p:oleObj name="公式" r:id="rId7" imgW="1295400" imgH="203200" progId="Equation.3">
                  <p:embed/>
                  <p:pic>
                    <p:nvPicPr>
                      <p:cNvPr id="0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844675"/>
                        <a:ext cx="259238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851" name="Object 155">
            <a:extLst>
              <a:ext uri="{FF2B5EF4-FFF2-40B4-BE49-F238E27FC236}">
                <a16:creationId xmlns:a16="http://schemas.microsoft.com/office/drawing/2014/main" id="{3A1A4AB4-205B-41D2-857D-D4D4A1B19F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2349500"/>
          <a:ext cx="509428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3" name="公式" r:id="rId9" imgW="2019300" imgH="228600" progId="Equation.3">
                  <p:embed/>
                </p:oleObj>
              </mc:Choice>
              <mc:Fallback>
                <p:oleObj name="公式" r:id="rId9" imgW="2019300" imgH="228600" progId="Equation.3">
                  <p:embed/>
                  <p:pic>
                    <p:nvPicPr>
                      <p:cNvPr id="0" name="Object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349500"/>
                        <a:ext cx="5094287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852" name="Object 156">
            <a:extLst>
              <a:ext uri="{FF2B5EF4-FFF2-40B4-BE49-F238E27FC236}">
                <a16:creationId xmlns:a16="http://schemas.microsoft.com/office/drawing/2014/main" id="{7C9A7961-8532-4BBF-A63E-918D5EFE25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4563" y="692150"/>
          <a:ext cx="28432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4" name="公式" r:id="rId11" imgW="1409088" imgH="203112" progId="Equation.3">
                  <p:embed/>
                </p:oleObj>
              </mc:Choice>
              <mc:Fallback>
                <p:oleObj name="公式" r:id="rId11" imgW="1409088" imgH="203112" progId="Equation.3">
                  <p:embed/>
                  <p:pic>
                    <p:nvPicPr>
                      <p:cNvPr id="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692150"/>
                        <a:ext cx="284321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853" name="Object 157">
            <a:extLst>
              <a:ext uri="{FF2B5EF4-FFF2-40B4-BE49-F238E27FC236}">
                <a16:creationId xmlns:a16="http://schemas.microsoft.com/office/drawing/2014/main" id="{C0E4C732-18B8-4446-AD6B-D005ABA0D7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7438" y="1341438"/>
          <a:ext cx="40671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5" name="公式" r:id="rId12" imgW="2032000" imgH="228600" progId="Equation.3">
                  <p:embed/>
                </p:oleObj>
              </mc:Choice>
              <mc:Fallback>
                <p:oleObj name="公式" r:id="rId12" imgW="2032000" imgH="228600" progId="Equation.3">
                  <p:embed/>
                  <p:pic>
                    <p:nvPicPr>
                      <p:cNvPr id="0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1341438"/>
                        <a:ext cx="40671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7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7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7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7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7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7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5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7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57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 autoUpdateAnimBg="0"/>
      <p:bldP spid="157743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C0EF5-4B5B-488F-A4BD-AAE7EA5A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DF6FBA-1BE0-4EF6-9A82-76DF4DF71E2C}"/>
              </a:ext>
            </a:extLst>
          </p:cNvPr>
          <p:cNvSpPr/>
          <p:nvPr/>
        </p:nvSpPr>
        <p:spPr>
          <a:xfrm>
            <a:off x="551230" y="260350"/>
            <a:ext cx="4320600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使用共阳七段数码管设计的简单一位显示电路，何种输入情况下电路功耗最低？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8ECBEA-E65E-4860-9A1C-33FE1D69CC79}"/>
              </a:ext>
            </a:extLst>
          </p:cNvPr>
          <p:cNvSpPr/>
          <p:nvPr/>
        </p:nvSpPr>
        <p:spPr>
          <a:xfrm>
            <a:off x="742075" y="1628750"/>
            <a:ext cx="1800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1111111  </a:t>
            </a:r>
          </a:p>
          <a:p>
            <a:pPr marL="342900" indent="-342900">
              <a:buAutoNum type="alphaUcPeriod"/>
            </a:pPr>
            <a:r>
              <a:rPr lang="en-US" altLang="zh-CN" b="0" dirty="0"/>
              <a:t>0000000</a:t>
            </a:r>
          </a:p>
          <a:p>
            <a:pPr marL="342900" indent="-342900">
              <a:buAutoNum type="alphaUcPeriod"/>
            </a:pPr>
            <a:r>
              <a:rPr lang="en-US" altLang="zh-CN" b="0" dirty="0"/>
              <a:t>1111000</a:t>
            </a:r>
          </a:p>
          <a:p>
            <a:pPr marL="342900" indent="-342900">
              <a:buAutoNum type="alphaUcPeriod"/>
            </a:pPr>
            <a:r>
              <a:rPr lang="en-US" altLang="zh-CN" b="0" dirty="0"/>
              <a:t>0000111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510B4B-BB1C-4BB7-94D9-8FBF412A598B}"/>
              </a:ext>
            </a:extLst>
          </p:cNvPr>
          <p:cNvSpPr/>
          <p:nvPr/>
        </p:nvSpPr>
        <p:spPr>
          <a:xfrm>
            <a:off x="4871830" y="260350"/>
            <a:ext cx="523752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分析如图由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线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-8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线译码器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74LS138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构成的电路，其输出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Si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Ci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的逻辑函数表达式的描述正确的是哪一个？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5474" name="Picture 2" descr="blob.png">
            <a:extLst>
              <a:ext uri="{FF2B5EF4-FFF2-40B4-BE49-F238E27FC236}">
                <a16:creationId xmlns:a16="http://schemas.microsoft.com/office/drawing/2014/main" id="{4AC5B3D8-F5E9-472A-A0DE-D8A05353C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10" y="1628750"/>
            <a:ext cx="2304320" cy="31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B90AA9-F867-4018-9A76-8E6FAF1D9696}"/>
              </a:ext>
            </a:extLst>
          </p:cNvPr>
          <p:cNvSpPr/>
          <p:nvPr/>
        </p:nvSpPr>
        <p:spPr>
          <a:xfrm>
            <a:off x="6456050" y="1772770"/>
            <a:ext cx="4187365" cy="1879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AutoNum type="alphaUcPeriod"/>
            </a:pPr>
            <a:r>
              <a:rPr lang="it-IT" altLang="zh-CN" sz="2000" b="0" i="0" dirty="0">
                <a:solidFill>
                  <a:srgbClr val="333333"/>
                </a:solidFill>
                <a:effectLst/>
                <a:latin typeface="-apple-system"/>
              </a:rPr>
              <a:t>Si=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∑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-apple-system"/>
              </a:rPr>
              <a:t>m(1,2,3,4)</a:t>
            </a:r>
            <a:r>
              <a:rPr lang="zh-CN" altLang="it-IT" sz="2000" b="0" i="0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-apple-system"/>
              </a:rPr>
              <a:t>Ci=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-apple-system"/>
              </a:rPr>
              <a:t>m(3,4,6,7)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it-IT" altLang="zh-CN" sz="2000" b="0" dirty="0"/>
              <a:t>Si=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m(0,1,2,3)</a:t>
            </a:r>
            <a:r>
              <a:rPr lang="zh-CN" altLang="it-IT" sz="2000" b="0" dirty="0"/>
              <a:t>，</a:t>
            </a:r>
            <a:r>
              <a:rPr lang="it-IT" altLang="zh-CN" sz="2000" b="0" dirty="0"/>
              <a:t>Ci=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m(0,5,6,7)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it-IT" altLang="zh-CN" sz="2000" b="0" dirty="0"/>
              <a:t>Si=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m(1,2,4,7)</a:t>
            </a:r>
            <a:r>
              <a:rPr lang="zh-CN" altLang="it-IT" sz="2000" b="0" dirty="0"/>
              <a:t>，</a:t>
            </a:r>
            <a:r>
              <a:rPr lang="it-IT" altLang="zh-CN" sz="2000" b="0" dirty="0"/>
              <a:t>Ci=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m(3,5,6,7)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it-IT" altLang="zh-CN" sz="2000" b="0" dirty="0"/>
              <a:t>Si=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m(1,2,4,7)</a:t>
            </a:r>
            <a:r>
              <a:rPr lang="zh-CN" altLang="it-IT" sz="2000" b="0" dirty="0"/>
              <a:t>，</a:t>
            </a:r>
            <a:r>
              <a:rPr lang="it-IT" altLang="zh-CN" sz="2000" b="0" dirty="0"/>
              <a:t>Ci=</a:t>
            </a:r>
            <a:r>
              <a:rPr lang="it-IT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∑ </a:t>
            </a:r>
            <a:r>
              <a:rPr lang="it-IT" altLang="zh-CN" sz="2000" b="0" dirty="0"/>
              <a:t>m(4,5,6,7)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F8B199-4218-495A-BB41-2F9B5E3AF014}"/>
              </a:ext>
            </a:extLst>
          </p:cNvPr>
          <p:cNvSpPr/>
          <p:nvPr/>
        </p:nvSpPr>
        <p:spPr>
          <a:xfrm>
            <a:off x="551230" y="4939512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一个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64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选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的数据选择器有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____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个选择控制信号输入端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AF824C-79A1-47F5-BE46-B25A25BFAC05}"/>
              </a:ext>
            </a:extLst>
          </p:cNvPr>
          <p:cNvSpPr/>
          <p:nvPr/>
        </p:nvSpPr>
        <p:spPr>
          <a:xfrm>
            <a:off x="526919" y="5510874"/>
            <a:ext cx="108115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用两个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位数值比较器，一个作为高位片，一个作为低位片，扩展为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位数值比较器时，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位数值比较器的结果来自（高位片还是低位片）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____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的输出</a:t>
            </a:r>
          </a:p>
        </p:txBody>
      </p:sp>
    </p:spTree>
    <p:extLst>
      <p:ext uri="{BB962C8B-B14F-4D97-AF65-F5344CB8AC3E}">
        <p14:creationId xmlns:p14="http://schemas.microsoft.com/office/powerpoint/2010/main" val="1713661891"/>
      </p:ext>
    </p:extLst>
  </p:cSld>
  <p:clrMapOvr>
    <a:masterClrMapping/>
  </p:clrMapOvr>
  <p:transition>
    <p:wipe dir="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https://assets.asklib.com/images/image2/201807201036152888.jpg">
            <a:extLst>
              <a:ext uri="{FF2B5EF4-FFF2-40B4-BE49-F238E27FC236}">
                <a16:creationId xmlns:a16="http://schemas.microsoft.com/office/drawing/2014/main" id="{6E91B035-E614-4112-B8FB-9A689B5B6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0" y="712435"/>
            <a:ext cx="5076824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20DEECC-1CFB-4D04-8EF3-65497577DEA1}"/>
              </a:ext>
            </a:extLst>
          </p:cNvPr>
          <p:cNvSpPr/>
          <p:nvPr/>
        </p:nvSpPr>
        <p:spPr>
          <a:xfrm>
            <a:off x="5303890" y="530452"/>
            <a:ext cx="6105031" cy="388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）其输入、输出的有效电平是什么？</a:t>
            </a:r>
            <a:b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）若以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表示低电位，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表示高电平，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表示任意电平，则当输入为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01234567=</a:t>
            </a:r>
            <a:r>
              <a:rPr lang="en-US" altLang="zh-CN" sz="2400" b="0" dirty="0" err="1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xxxxxxL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时，输出为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baseline="-25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baseline="-25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baseline="-25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为何值？相当于什么十进制数？</a:t>
            </a:r>
            <a:b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）输出为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baseline="-25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baseline="-25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baseline="-25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=LLH=110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(6)</a:t>
            </a:r>
            <a:r>
              <a:rPr lang="en-US" altLang="zh-CN" sz="2400" b="0" baseline="-25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，相当于十进制数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时，当输入</a:t>
            </a:r>
            <a:r>
              <a:rPr lang="en-US" altLang="zh-CN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01234567</a:t>
            </a:r>
            <a:r>
              <a:rPr lang="zh-CN" altLang="en-US" sz="2400" b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为何值？</a:t>
            </a:r>
            <a:endParaRPr lang="zh-CN" altLang="en-US" sz="24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87F73F-3C4E-4C29-A760-904A082FC933}"/>
              </a:ext>
            </a:extLst>
          </p:cNvPr>
          <p:cNvSpPr/>
          <p:nvPr/>
        </p:nvSpPr>
        <p:spPr>
          <a:xfrm>
            <a:off x="335200" y="262586"/>
            <a:ext cx="10657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线优先编码器</a:t>
            </a:r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74148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逻辑框图、功能表如下图所示，分析其逻辑功能。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480212-3E48-49CE-9B52-838C9B99A6EB}"/>
              </a:ext>
            </a:extLst>
          </p:cNvPr>
          <p:cNvSpPr/>
          <p:nvPr/>
        </p:nvSpPr>
        <p:spPr>
          <a:xfrm>
            <a:off x="542428" y="4694832"/>
            <a:ext cx="110983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参考答案：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）由功能表知，其输入、输出均以低电平为有效电平。</a:t>
            </a:r>
            <a:b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01234567=</a:t>
            </a:r>
            <a:r>
              <a:rPr lang="en-US" altLang="zh-CN" sz="2000" b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xxxxxxL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=0000001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；输出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="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="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="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=LLL=111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(7)</a:t>
            </a:r>
            <a:r>
              <a:rPr lang="en-US" altLang="zh-CN" sz="2000" b="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 当于十进制数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="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="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="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=LLH=110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(6)</a:t>
            </a:r>
            <a:r>
              <a:rPr lang="en-US" altLang="zh-CN" sz="2000" b="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，相当于十进制数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时，输入为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01234567=</a:t>
            </a:r>
            <a:r>
              <a:rPr lang="en-US" altLang="zh-CN" sz="2000" b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xxxxxLH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=0000010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脚为无效高电平，反映出优先编码器功能。</a:t>
            </a:r>
          </a:p>
        </p:txBody>
      </p:sp>
    </p:spTree>
    <p:extLst>
      <p:ext uri="{BB962C8B-B14F-4D97-AF65-F5344CB8AC3E}">
        <p14:creationId xmlns:p14="http://schemas.microsoft.com/office/powerpoint/2010/main" val="33676110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19" name="Rectangle 31">
            <a:extLst>
              <a:ext uri="{FF2B5EF4-FFF2-40B4-BE49-F238E27FC236}">
                <a16:creationId xmlns:a16="http://schemas.microsoft.com/office/drawing/2014/main" id="{62BFC64B-0448-496B-9CC3-B179CFFD2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2073275"/>
            <a:ext cx="565150" cy="3073400"/>
          </a:xfrm>
          <a:prstGeom prst="rect">
            <a:avLst/>
          </a:prstGeom>
          <a:noFill/>
          <a:ln w="19050">
            <a:solidFill>
              <a:srgbClr val="FFCC66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70720" name="Rectangle 32">
            <a:extLst>
              <a:ext uri="{FF2B5EF4-FFF2-40B4-BE49-F238E27FC236}">
                <a16:creationId xmlns:a16="http://schemas.microsoft.com/office/drawing/2014/main" id="{17806717-CD5F-4C99-B699-82BC4DC79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1025" y="2289175"/>
            <a:ext cx="431800" cy="2592388"/>
          </a:xfrm>
          <a:prstGeom prst="rect">
            <a:avLst/>
          </a:prstGeom>
          <a:noFill/>
          <a:ln w="19050">
            <a:solidFill>
              <a:srgbClr val="0099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15364" name="Object 34">
            <a:extLst>
              <a:ext uri="{FF2B5EF4-FFF2-40B4-BE49-F238E27FC236}">
                <a16:creationId xmlns:a16="http://schemas.microsoft.com/office/drawing/2014/main" id="{28BBCD78-6613-439B-A97C-CD3B1CCA1D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9175" y="4797425"/>
          <a:ext cx="403225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公式" r:id="rId3" imgW="1447800" imgH="419100" progId="Equation.3">
                  <p:embed/>
                </p:oleObj>
              </mc:Choice>
              <mc:Fallback>
                <p:oleObj name="公式" r:id="rId3" imgW="1447800" imgH="4191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4797425"/>
                        <a:ext cx="403225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723" name="Object 35">
            <a:extLst>
              <a:ext uri="{FF2B5EF4-FFF2-40B4-BE49-F238E27FC236}">
                <a16:creationId xmlns:a16="http://schemas.microsoft.com/office/drawing/2014/main" id="{E038F4DF-0C27-48AD-958A-9045BB63ED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2663" y="1714500"/>
          <a:ext cx="5253037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1" name="图片" r:id="rId5" imgW="2545080" imgH="1706880" progId="Word.Picture.8">
                  <p:embed/>
                </p:oleObj>
              </mc:Choice>
              <mc:Fallback>
                <p:oleObj name="图片" r:id="rId5" imgW="2545080" imgH="1706880" progId="Word.Picture.8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663" y="1714500"/>
                        <a:ext cx="5253037" cy="352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Rectangle 36">
            <a:extLst>
              <a:ext uri="{FF2B5EF4-FFF2-40B4-BE49-F238E27FC236}">
                <a16:creationId xmlns:a16="http://schemas.microsoft.com/office/drawing/2014/main" id="{8F8DCFCD-0597-402A-B5B4-4F9C87124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1711325"/>
            <a:ext cx="450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 b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7" name="Rectangle 23">
            <a:extLst>
              <a:ext uri="{FF2B5EF4-FFF2-40B4-BE49-F238E27FC236}">
                <a16:creationId xmlns:a16="http://schemas.microsoft.com/office/drawing/2014/main" id="{B9B1973D-8805-4BF9-A9B9-B8C27CB45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206375"/>
            <a:ext cx="59055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(1) 4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线─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线普通二进制编码器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设计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15368" name="Group 24">
            <a:extLst>
              <a:ext uri="{FF2B5EF4-FFF2-40B4-BE49-F238E27FC236}">
                <a16:creationId xmlns:a16="http://schemas.microsoft.com/office/drawing/2014/main" id="{53712C36-EBB7-4510-B57C-ABBF9406292C}"/>
              </a:ext>
            </a:extLst>
          </p:cNvPr>
          <p:cNvGrpSpPr>
            <a:grpSpLocks/>
          </p:cNvGrpSpPr>
          <p:nvPr/>
        </p:nvGrpSpPr>
        <p:grpSpPr bwMode="auto">
          <a:xfrm>
            <a:off x="946150" y="1208088"/>
            <a:ext cx="3971925" cy="3232150"/>
            <a:chOff x="2958" y="969"/>
            <a:chExt cx="2502" cy="2036"/>
          </a:xfrm>
        </p:grpSpPr>
        <p:sp>
          <p:nvSpPr>
            <p:cNvPr id="15385" name="Rectangle 25" descr="羊皮纸">
              <a:extLst>
                <a:ext uri="{FF2B5EF4-FFF2-40B4-BE49-F238E27FC236}">
                  <a16:creationId xmlns:a16="http://schemas.microsoft.com/office/drawing/2014/main" id="{398B3596-44E5-45C9-9155-7D9D14171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632"/>
              <a:ext cx="816" cy="1344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en-GB" altLang="zh-CN" sz="2400" b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6" name="Rectangle 26" descr="羊皮纸">
              <a:extLst>
                <a:ext uri="{FF2B5EF4-FFF2-40B4-BE49-F238E27FC236}">
                  <a16:creationId xmlns:a16="http://schemas.microsoft.com/office/drawing/2014/main" id="{1B96C5F0-5B6C-4363-B87D-8CAA0DA49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660"/>
              <a:ext cx="402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87" name="Rectangle 27" descr="羊皮纸">
              <a:extLst>
                <a:ext uri="{FF2B5EF4-FFF2-40B4-BE49-F238E27FC236}">
                  <a16:creationId xmlns:a16="http://schemas.microsoft.com/office/drawing/2014/main" id="{F637369B-B22A-4E4B-8E4A-80E7CA3E7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660"/>
              <a:ext cx="437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88" name="Rectangle 28" descr="羊皮纸">
              <a:extLst>
                <a:ext uri="{FF2B5EF4-FFF2-40B4-BE49-F238E27FC236}">
                  <a16:creationId xmlns:a16="http://schemas.microsoft.com/office/drawing/2014/main" id="{BCBF7B95-C36F-4701-A7BC-C345CD063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2660"/>
              <a:ext cx="411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89" name="Rectangle 29" descr="羊皮纸">
              <a:extLst>
                <a:ext uri="{FF2B5EF4-FFF2-40B4-BE49-F238E27FC236}">
                  <a16:creationId xmlns:a16="http://schemas.microsoft.com/office/drawing/2014/main" id="{6ABBD401-F155-48C1-9E36-62B080B30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660"/>
              <a:ext cx="410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90" name="Rectangle 30" descr="羊皮纸">
              <a:extLst>
                <a:ext uri="{FF2B5EF4-FFF2-40B4-BE49-F238E27FC236}">
                  <a16:creationId xmlns:a16="http://schemas.microsoft.com/office/drawing/2014/main" id="{9B1CCA57-3E52-4FD5-A412-77B482998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314"/>
              <a:ext cx="402" cy="346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91" name="Rectangle 31" descr="羊皮纸">
              <a:extLst>
                <a:ext uri="{FF2B5EF4-FFF2-40B4-BE49-F238E27FC236}">
                  <a16:creationId xmlns:a16="http://schemas.microsoft.com/office/drawing/2014/main" id="{9987D603-06A8-4F6B-BCF6-5A015858A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304"/>
              <a:ext cx="437" cy="346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92" name="Rectangle 32" descr="羊皮纸">
              <a:extLst>
                <a:ext uri="{FF2B5EF4-FFF2-40B4-BE49-F238E27FC236}">
                  <a16:creationId xmlns:a16="http://schemas.microsoft.com/office/drawing/2014/main" id="{CDCC559B-60C7-42DA-9498-DC6CCB64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2314"/>
              <a:ext cx="411" cy="346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93" name="Rectangle 33" descr="羊皮纸">
              <a:extLst>
                <a:ext uri="{FF2B5EF4-FFF2-40B4-BE49-F238E27FC236}">
                  <a16:creationId xmlns:a16="http://schemas.microsoft.com/office/drawing/2014/main" id="{3959440E-2499-4F8B-83CF-46B4F9EC9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314"/>
              <a:ext cx="410" cy="346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94" name="Rectangle 34" descr="羊皮纸">
              <a:extLst>
                <a:ext uri="{FF2B5EF4-FFF2-40B4-BE49-F238E27FC236}">
                  <a16:creationId xmlns:a16="http://schemas.microsoft.com/office/drawing/2014/main" id="{F8AE9C7C-71B8-4778-964F-099908108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968"/>
              <a:ext cx="402" cy="346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95" name="Rectangle 35" descr="羊皮纸">
              <a:extLst>
                <a:ext uri="{FF2B5EF4-FFF2-40B4-BE49-F238E27FC236}">
                  <a16:creationId xmlns:a16="http://schemas.microsoft.com/office/drawing/2014/main" id="{7F965DA3-8450-4CE1-8D4E-8D813BC8F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1968"/>
              <a:ext cx="437" cy="346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96" name="Rectangle 36" descr="羊皮纸">
              <a:extLst>
                <a:ext uri="{FF2B5EF4-FFF2-40B4-BE49-F238E27FC236}">
                  <a16:creationId xmlns:a16="http://schemas.microsoft.com/office/drawing/2014/main" id="{FE6ABA59-DDAC-498B-8045-51E96366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" y="1968"/>
              <a:ext cx="411" cy="346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97" name="Rectangle 37" descr="羊皮纸">
              <a:extLst>
                <a:ext uri="{FF2B5EF4-FFF2-40B4-BE49-F238E27FC236}">
                  <a16:creationId xmlns:a16="http://schemas.microsoft.com/office/drawing/2014/main" id="{1E248DA4-77F2-4566-8153-B23D860D4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968"/>
              <a:ext cx="410" cy="346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98" name="Rectangle 38" descr="羊皮纸">
              <a:extLst>
                <a:ext uri="{FF2B5EF4-FFF2-40B4-BE49-F238E27FC236}">
                  <a16:creationId xmlns:a16="http://schemas.microsoft.com/office/drawing/2014/main" id="{6A838086-54FB-4091-88DD-F380AEF14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627"/>
              <a:ext cx="402" cy="341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99" name="Rectangle 39" descr="羊皮纸">
              <a:extLst>
                <a:ext uri="{FF2B5EF4-FFF2-40B4-BE49-F238E27FC236}">
                  <a16:creationId xmlns:a16="http://schemas.microsoft.com/office/drawing/2014/main" id="{15D4B9FF-FF11-49AB-AE6E-BB652FD0F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1627"/>
              <a:ext cx="437" cy="341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400" name="Rectangle 40" descr="羊皮纸">
              <a:extLst>
                <a:ext uri="{FF2B5EF4-FFF2-40B4-BE49-F238E27FC236}">
                  <a16:creationId xmlns:a16="http://schemas.microsoft.com/office/drawing/2014/main" id="{C17FFCC7-0313-4060-8172-6539BDD3A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1627"/>
              <a:ext cx="411" cy="341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401" name="Rectangle 41" descr="羊皮纸">
              <a:extLst>
                <a:ext uri="{FF2B5EF4-FFF2-40B4-BE49-F238E27FC236}">
                  <a16:creationId xmlns:a16="http://schemas.microsoft.com/office/drawing/2014/main" id="{83EB6B94-60D2-405D-97ED-14771618B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627"/>
              <a:ext cx="410" cy="341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402" name="Rectangle 42" descr="羊皮纸">
              <a:extLst>
                <a:ext uri="{FF2B5EF4-FFF2-40B4-BE49-F238E27FC236}">
                  <a16:creationId xmlns:a16="http://schemas.microsoft.com/office/drawing/2014/main" id="{D85FD55A-91A7-4B1A-A3EF-D7F851A40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1282"/>
              <a:ext cx="410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403" name="Rectangle 43" descr="羊皮纸">
              <a:extLst>
                <a:ext uri="{FF2B5EF4-FFF2-40B4-BE49-F238E27FC236}">
                  <a16:creationId xmlns:a16="http://schemas.microsoft.com/office/drawing/2014/main" id="{4B4BC7AB-4776-4F84-B5DD-0C32124E8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1282"/>
              <a:ext cx="393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404" name="Rectangle 44" descr="羊皮纸">
              <a:extLst>
                <a:ext uri="{FF2B5EF4-FFF2-40B4-BE49-F238E27FC236}">
                  <a16:creationId xmlns:a16="http://schemas.microsoft.com/office/drawing/2014/main" id="{CC6FB493-2AE8-4360-93F3-479237138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282"/>
              <a:ext cx="402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5405" name="Rectangle 45" descr="羊皮纸">
              <a:extLst>
                <a:ext uri="{FF2B5EF4-FFF2-40B4-BE49-F238E27FC236}">
                  <a16:creationId xmlns:a16="http://schemas.microsoft.com/office/drawing/2014/main" id="{9E06EA2E-01A1-43B8-942C-043038C1A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1282"/>
              <a:ext cx="437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406" name="Rectangle 46" descr="羊皮纸">
              <a:extLst>
                <a:ext uri="{FF2B5EF4-FFF2-40B4-BE49-F238E27FC236}">
                  <a16:creationId xmlns:a16="http://schemas.microsoft.com/office/drawing/2014/main" id="{7FC3ABE1-A509-4DEC-8912-86C91AA1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1282"/>
              <a:ext cx="411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407" name="Rectangle 47" descr="羊皮纸">
              <a:extLst>
                <a:ext uri="{FF2B5EF4-FFF2-40B4-BE49-F238E27FC236}">
                  <a16:creationId xmlns:a16="http://schemas.microsoft.com/office/drawing/2014/main" id="{07E89097-3B87-457B-B8BF-9DFF1FD1C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282"/>
              <a:ext cx="410" cy="345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b="0" baseline="-3000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5408" name="Line 48" descr="羊皮纸">
              <a:extLst>
                <a:ext uri="{FF2B5EF4-FFF2-40B4-BE49-F238E27FC236}">
                  <a16:creationId xmlns:a16="http://schemas.microsoft.com/office/drawing/2014/main" id="{6139D474-2D84-4649-B35F-35A89232AE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1282"/>
              <a:ext cx="246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9" name="Line 49" descr="羊皮纸">
              <a:extLst>
                <a:ext uri="{FF2B5EF4-FFF2-40B4-BE49-F238E27FC236}">
                  <a16:creationId xmlns:a16="http://schemas.microsoft.com/office/drawing/2014/main" id="{93BC3DEC-BEE3-445F-9059-D2E301C2C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1627"/>
              <a:ext cx="2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0" name="Line 50" descr="羊皮纸">
              <a:extLst>
                <a:ext uri="{FF2B5EF4-FFF2-40B4-BE49-F238E27FC236}">
                  <a16:creationId xmlns:a16="http://schemas.microsoft.com/office/drawing/2014/main" id="{236FA32D-D07F-4814-A512-94EF17FF4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1968"/>
              <a:ext cx="2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1" name="Line 51" descr="羊皮纸">
              <a:extLst>
                <a:ext uri="{FF2B5EF4-FFF2-40B4-BE49-F238E27FC236}">
                  <a16:creationId xmlns:a16="http://schemas.microsoft.com/office/drawing/2014/main" id="{FF645427-0982-4396-9214-4B626AC336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2314"/>
              <a:ext cx="2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2" name="Line 52" descr="羊皮纸">
              <a:extLst>
                <a:ext uri="{FF2B5EF4-FFF2-40B4-BE49-F238E27FC236}">
                  <a16:creationId xmlns:a16="http://schemas.microsoft.com/office/drawing/2014/main" id="{2CE1FBC8-FB05-473F-8396-CDE32E68C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2660"/>
              <a:ext cx="2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3" name="Line 53" descr="羊皮纸">
              <a:extLst>
                <a:ext uri="{FF2B5EF4-FFF2-40B4-BE49-F238E27FC236}">
                  <a16:creationId xmlns:a16="http://schemas.microsoft.com/office/drawing/2014/main" id="{E2869365-F8DA-4D79-B63F-B86D3D6BE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3005"/>
              <a:ext cx="246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4" name="Line 54" descr="羊皮纸">
              <a:extLst>
                <a:ext uri="{FF2B5EF4-FFF2-40B4-BE49-F238E27FC236}">
                  <a16:creationId xmlns:a16="http://schemas.microsoft.com/office/drawing/2014/main" id="{C3A5DCDE-7B5B-4317-96B1-CC54973B2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1282"/>
              <a:ext cx="0" cy="172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5" name="Line 55" descr="羊皮纸">
              <a:extLst>
                <a:ext uri="{FF2B5EF4-FFF2-40B4-BE49-F238E27FC236}">
                  <a16:creationId xmlns:a16="http://schemas.microsoft.com/office/drawing/2014/main" id="{7EDACA5D-AA30-4F9D-B6FD-558F4521F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8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6" name="Line 56" descr="羊皮纸">
              <a:extLst>
                <a:ext uri="{FF2B5EF4-FFF2-40B4-BE49-F238E27FC236}">
                  <a16:creationId xmlns:a16="http://schemas.microsoft.com/office/drawing/2014/main" id="{21F1ABEB-F07C-4688-9E52-9579B3680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9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7" name="Line 57" descr="羊皮纸">
              <a:extLst>
                <a:ext uri="{FF2B5EF4-FFF2-40B4-BE49-F238E27FC236}">
                  <a16:creationId xmlns:a16="http://schemas.microsoft.com/office/drawing/2014/main" id="{A08F81B1-BBA0-4DA4-9287-AAF9EF151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6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8" name="Line 58" descr="羊皮纸">
              <a:extLst>
                <a:ext uri="{FF2B5EF4-FFF2-40B4-BE49-F238E27FC236}">
                  <a16:creationId xmlns:a16="http://schemas.microsoft.com/office/drawing/2014/main" id="{9118696F-E019-4DB9-B3D6-2677ECABC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8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9" name="Line 59" descr="羊皮纸">
              <a:extLst>
                <a:ext uri="{FF2B5EF4-FFF2-40B4-BE49-F238E27FC236}">
                  <a16:creationId xmlns:a16="http://schemas.microsoft.com/office/drawing/2014/main" id="{A22F4CBA-E34A-4F1E-86DF-2624D4514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1" y="1282"/>
              <a:ext cx="0" cy="17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0" name="Line 60" descr="羊皮纸">
              <a:extLst>
                <a:ext uri="{FF2B5EF4-FFF2-40B4-BE49-F238E27FC236}">
                  <a16:creationId xmlns:a16="http://schemas.microsoft.com/office/drawing/2014/main" id="{40864367-79AC-4CF2-9E64-2B3F4F243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1" y="1282"/>
              <a:ext cx="0" cy="172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1" name="Text Box 61">
              <a:extLst>
                <a:ext uri="{FF2B5EF4-FFF2-40B4-BE49-F238E27FC236}">
                  <a16:creationId xmlns:a16="http://schemas.microsoft.com/office/drawing/2014/main" id="{A24F243F-F2F7-4816-BED3-A658827BA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969"/>
              <a:ext cx="2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</a:rPr>
                <a:t>）逻辑功能表</a:t>
              </a:r>
            </a:p>
          </p:txBody>
        </p:sp>
      </p:grpSp>
      <p:sp>
        <p:nvSpPr>
          <p:cNvPr id="15369" name="Oval 62">
            <a:extLst>
              <a:ext uri="{FF2B5EF4-FFF2-40B4-BE49-F238E27FC236}">
                <a16:creationId xmlns:a16="http://schemas.microsoft.com/office/drawing/2014/main" id="{B5475A06-6051-454F-971B-B4963A5F0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2241550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5370" name="Oval 63">
            <a:extLst>
              <a:ext uri="{FF2B5EF4-FFF2-40B4-BE49-F238E27FC236}">
                <a16:creationId xmlns:a16="http://schemas.microsoft.com/office/drawing/2014/main" id="{EF1B8A20-9EC2-4732-8919-AF3D46776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875" y="2774950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5371" name="Oval 64">
            <a:extLst>
              <a:ext uri="{FF2B5EF4-FFF2-40B4-BE49-F238E27FC236}">
                <a16:creationId xmlns:a16="http://schemas.microsoft.com/office/drawing/2014/main" id="{B773242A-D9FE-435E-B143-F2201B11D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3308350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5372" name="Oval 65">
            <a:extLst>
              <a:ext uri="{FF2B5EF4-FFF2-40B4-BE49-F238E27FC236}">
                <a16:creationId xmlns:a16="http://schemas.microsoft.com/office/drawing/2014/main" id="{7A2F95FC-22A1-4F51-938B-E95C57291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3914775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15373" name="Group 77">
            <a:extLst>
              <a:ext uri="{FF2B5EF4-FFF2-40B4-BE49-F238E27FC236}">
                <a16:creationId xmlns:a16="http://schemas.microsoft.com/office/drawing/2014/main" id="{3AE0497F-A8B5-4DFA-BC7E-AC570DDEEAFB}"/>
              </a:ext>
            </a:extLst>
          </p:cNvPr>
          <p:cNvGrpSpPr>
            <a:grpSpLocks/>
          </p:cNvGrpSpPr>
          <p:nvPr/>
        </p:nvGrpSpPr>
        <p:grpSpPr bwMode="auto">
          <a:xfrm>
            <a:off x="3683000" y="3906838"/>
            <a:ext cx="1198563" cy="685800"/>
            <a:chOff x="4618" y="2660"/>
            <a:chExt cx="803" cy="345"/>
          </a:xfrm>
        </p:grpSpPr>
        <p:sp>
          <p:nvSpPr>
            <p:cNvPr id="15383" name="Rectangle 78">
              <a:extLst>
                <a:ext uri="{FF2B5EF4-FFF2-40B4-BE49-F238E27FC236}">
                  <a16:creationId xmlns:a16="http://schemas.microsoft.com/office/drawing/2014/main" id="{39DBA933-66E4-47CC-8173-9678D086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2660"/>
              <a:ext cx="410" cy="345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84" name="Rectangle 79">
              <a:extLst>
                <a:ext uri="{FF2B5EF4-FFF2-40B4-BE49-F238E27FC236}">
                  <a16:creationId xmlns:a16="http://schemas.microsoft.com/office/drawing/2014/main" id="{BBACE464-AF33-4A54-AAB6-5312BF284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2660"/>
              <a:ext cx="393" cy="345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15374" name="Group 80">
            <a:extLst>
              <a:ext uri="{FF2B5EF4-FFF2-40B4-BE49-F238E27FC236}">
                <a16:creationId xmlns:a16="http://schemas.microsoft.com/office/drawing/2014/main" id="{B9975B94-7CCA-436B-A9B9-9B12FC4F8B8F}"/>
              </a:ext>
            </a:extLst>
          </p:cNvPr>
          <p:cNvGrpSpPr>
            <a:grpSpLocks/>
          </p:cNvGrpSpPr>
          <p:nvPr/>
        </p:nvGrpSpPr>
        <p:grpSpPr bwMode="auto">
          <a:xfrm>
            <a:off x="3683000" y="3308350"/>
            <a:ext cx="1122363" cy="549275"/>
            <a:chOff x="4618" y="2314"/>
            <a:chExt cx="803" cy="346"/>
          </a:xfrm>
        </p:grpSpPr>
        <p:sp>
          <p:nvSpPr>
            <p:cNvPr id="15381" name="Rectangle 81">
              <a:extLst>
                <a:ext uri="{FF2B5EF4-FFF2-40B4-BE49-F238E27FC236}">
                  <a16:creationId xmlns:a16="http://schemas.microsoft.com/office/drawing/2014/main" id="{BDC838F6-DF8D-45EB-B49D-D0D1CA64A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2314"/>
              <a:ext cx="410" cy="34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82" name="Rectangle 82">
              <a:extLst>
                <a:ext uri="{FF2B5EF4-FFF2-40B4-BE49-F238E27FC236}">
                  <a16:creationId xmlns:a16="http://schemas.microsoft.com/office/drawing/2014/main" id="{C44C2F98-E469-48E8-8E3B-E95F355BF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2314"/>
              <a:ext cx="393" cy="34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15375" name="Group 83">
            <a:extLst>
              <a:ext uri="{FF2B5EF4-FFF2-40B4-BE49-F238E27FC236}">
                <a16:creationId xmlns:a16="http://schemas.microsoft.com/office/drawing/2014/main" id="{7254A2BB-16CB-4C6F-8842-E8B70F4F7CDC}"/>
              </a:ext>
            </a:extLst>
          </p:cNvPr>
          <p:cNvGrpSpPr>
            <a:grpSpLocks/>
          </p:cNvGrpSpPr>
          <p:nvPr/>
        </p:nvGrpSpPr>
        <p:grpSpPr bwMode="auto">
          <a:xfrm>
            <a:off x="3687763" y="2774950"/>
            <a:ext cx="1219200" cy="549275"/>
            <a:chOff x="4618" y="1968"/>
            <a:chExt cx="803" cy="346"/>
          </a:xfrm>
        </p:grpSpPr>
        <p:sp>
          <p:nvSpPr>
            <p:cNvPr id="15379" name="Rectangle 84">
              <a:extLst>
                <a:ext uri="{FF2B5EF4-FFF2-40B4-BE49-F238E27FC236}">
                  <a16:creationId xmlns:a16="http://schemas.microsoft.com/office/drawing/2014/main" id="{1F93D55E-8F7E-44CE-92C1-44C70B95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1968"/>
              <a:ext cx="410" cy="34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80" name="Rectangle 85">
              <a:extLst>
                <a:ext uri="{FF2B5EF4-FFF2-40B4-BE49-F238E27FC236}">
                  <a16:creationId xmlns:a16="http://schemas.microsoft.com/office/drawing/2014/main" id="{24A8CD5D-A0DF-413D-A489-CA2286E28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1968"/>
              <a:ext cx="393" cy="346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5376" name="Group 86">
            <a:extLst>
              <a:ext uri="{FF2B5EF4-FFF2-40B4-BE49-F238E27FC236}">
                <a16:creationId xmlns:a16="http://schemas.microsoft.com/office/drawing/2014/main" id="{87EC6952-09C7-462C-879D-D8570F865764}"/>
              </a:ext>
            </a:extLst>
          </p:cNvPr>
          <p:cNvGrpSpPr>
            <a:grpSpLocks/>
          </p:cNvGrpSpPr>
          <p:nvPr/>
        </p:nvGrpSpPr>
        <p:grpSpPr bwMode="auto">
          <a:xfrm>
            <a:off x="3714750" y="2241550"/>
            <a:ext cx="1198563" cy="541338"/>
            <a:chOff x="4618" y="1627"/>
            <a:chExt cx="803" cy="341"/>
          </a:xfrm>
        </p:grpSpPr>
        <p:sp>
          <p:nvSpPr>
            <p:cNvPr id="15377" name="Rectangle 87">
              <a:extLst>
                <a:ext uri="{FF2B5EF4-FFF2-40B4-BE49-F238E27FC236}">
                  <a16:creationId xmlns:a16="http://schemas.microsoft.com/office/drawing/2014/main" id="{224718B3-D8B3-4687-8450-6BE7EE787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1627"/>
              <a:ext cx="410" cy="34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378" name="Rectangle 88">
              <a:extLst>
                <a:ext uri="{FF2B5EF4-FFF2-40B4-BE49-F238E27FC236}">
                  <a16:creationId xmlns:a16="http://schemas.microsoft.com/office/drawing/2014/main" id="{9D634435-4034-415F-B542-5887DFF4F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1627"/>
              <a:ext cx="393" cy="341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000066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70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7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719" grpId="0" animBg="1"/>
      <p:bldP spid="370720" grpId="0" animBg="1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Narrow"/>
        <a:ea typeface="楷体_GB2312"/>
        <a:cs typeface=""/>
      </a:majorFont>
      <a:minorFont>
        <a:latin typeface="Arial Narrow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21949</TotalTime>
  <Words>5792</Words>
  <Application>Microsoft Office PowerPoint</Application>
  <PresentationFormat>宽屏</PresentationFormat>
  <Paragraphs>2503</Paragraphs>
  <Slides>85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85</vt:i4>
      </vt:variant>
    </vt:vector>
  </HeadingPairs>
  <TitlesOfParts>
    <vt:vector size="109" baseType="lpstr">
      <vt:lpstr>-apple-system</vt:lpstr>
      <vt:lpstr>黑体</vt:lpstr>
      <vt:lpstr>华康简宋</vt:lpstr>
      <vt:lpstr>华文中宋</vt:lpstr>
      <vt:lpstr>楷体_GB2312</vt:lpstr>
      <vt:lpstr>隶书</vt:lpstr>
      <vt:lpstr>宋体</vt:lpstr>
      <vt:lpstr>微软雅黑</vt:lpstr>
      <vt:lpstr>Arial</vt:lpstr>
      <vt:lpstr>Arial Narrow</vt:lpstr>
      <vt:lpstr>Symbol</vt:lpstr>
      <vt:lpstr>Tahoma</vt:lpstr>
      <vt:lpstr>Times New Roman</vt:lpstr>
      <vt:lpstr>Verdana</vt:lpstr>
      <vt:lpstr>Wingdings</vt:lpstr>
      <vt:lpstr>Profile</vt:lpstr>
      <vt:lpstr>图片</vt:lpstr>
      <vt:lpstr>公式</vt:lpstr>
      <vt:lpstr>Picture</vt:lpstr>
      <vt:lpstr>Bitmap Image</vt:lpstr>
      <vt:lpstr>MSPhotoEd.3</vt:lpstr>
      <vt:lpstr>Equation</vt:lpstr>
      <vt:lpstr>位图图像</vt:lpstr>
      <vt:lpstr>Microsoft Word 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唯一地址译码器的应用</vt:lpstr>
      <vt:lpstr>PowerPoint 演示文稿</vt:lpstr>
      <vt:lpstr> 数码显示器件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2）用2 n选一数据选择器实现变量数为n+1的组合逻辑函数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74LS85符号及其扩展接法</vt:lpstr>
      <vt:lpstr> 3．数据比较器的应用 </vt:lpstr>
      <vt:lpstr> 3．数据比较器的应用  (2)中断优先判断电路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杜彬</dc:creator>
  <cp:lastModifiedBy>Administrator</cp:lastModifiedBy>
  <cp:revision>1834</cp:revision>
  <dcterms:created xsi:type="dcterms:W3CDTF">2004-08-29T02:51:05Z</dcterms:created>
  <dcterms:modified xsi:type="dcterms:W3CDTF">2020-03-16T08:36:10Z</dcterms:modified>
</cp:coreProperties>
</file>